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7" r:id="rId4"/>
  </p:sldMasterIdLst>
  <p:notesMasterIdLst>
    <p:notesMasterId r:id="rId55"/>
  </p:notesMasterIdLst>
  <p:handoutMasterIdLst>
    <p:handoutMasterId r:id="rId56"/>
  </p:handoutMasterIdLst>
  <p:sldIdLst>
    <p:sldId id="268" r:id="rId5"/>
    <p:sldId id="272" r:id="rId6"/>
    <p:sldId id="273" r:id="rId7"/>
    <p:sldId id="275" r:id="rId8"/>
    <p:sldId id="315" r:id="rId9"/>
    <p:sldId id="313" r:id="rId10"/>
    <p:sldId id="316" r:id="rId11"/>
    <p:sldId id="402" r:id="rId12"/>
    <p:sldId id="403" r:id="rId13"/>
    <p:sldId id="404" r:id="rId14"/>
    <p:sldId id="405" r:id="rId15"/>
    <p:sldId id="406" r:id="rId16"/>
    <p:sldId id="407" r:id="rId17"/>
    <p:sldId id="408" r:id="rId18"/>
    <p:sldId id="409" r:id="rId19"/>
    <p:sldId id="410" r:id="rId20"/>
    <p:sldId id="411" r:id="rId21"/>
    <p:sldId id="412" r:id="rId22"/>
    <p:sldId id="413" r:id="rId23"/>
    <p:sldId id="261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1" r:id="rId52"/>
    <p:sldId id="312" r:id="rId53"/>
    <p:sldId id="262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35" autoAdjust="0"/>
  </p:normalViewPr>
  <p:slideViewPr>
    <p:cSldViewPr snapToGrid="0" snapToObjects="1">
      <p:cViewPr varScale="1">
        <p:scale>
          <a:sx n="108" d="100"/>
          <a:sy n="108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3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60A5DC-6A45-4D6E-8357-D6DA8AEC462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B9D5CCE-939F-48F4-BE18-EFDBB7AE2BEF}">
      <dgm:prSet/>
      <dgm:spPr/>
      <dgm:t>
        <a:bodyPr/>
        <a:lstStyle/>
        <a:p>
          <a:r>
            <a:rPr lang="en-GB"/>
            <a:t>Symptom management, Psychological support and Advanced care planning. </a:t>
          </a:r>
          <a:endParaRPr lang="en-US"/>
        </a:p>
      </dgm:t>
    </dgm:pt>
    <dgm:pt modelId="{D7D2DAB4-A286-406C-8C04-45A935355A88}" type="parTrans" cxnId="{78E3B14D-DE8E-4D47-A78B-2F4BE6D1B220}">
      <dgm:prSet/>
      <dgm:spPr/>
      <dgm:t>
        <a:bodyPr/>
        <a:lstStyle/>
        <a:p>
          <a:endParaRPr lang="en-US"/>
        </a:p>
      </dgm:t>
    </dgm:pt>
    <dgm:pt modelId="{849D8522-BAED-45DB-9649-EF9E0E0CE11E}" type="sibTrans" cxnId="{78E3B14D-DE8E-4D47-A78B-2F4BE6D1B220}">
      <dgm:prSet/>
      <dgm:spPr/>
      <dgm:t>
        <a:bodyPr/>
        <a:lstStyle/>
        <a:p>
          <a:endParaRPr lang="en-US"/>
        </a:p>
      </dgm:t>
    </dgm:pt>
    <dgm:pt modelId="{FF76044F-0DDF-4464-B38C-793167ACC3DD}">
      <dgm:prSet/>
      <dgm:spPr/>
      <dgm:t>
        <a:bodyPr/>
        <a:lstStyle/>
        <a:p>
          <a:r>
            <a:rPr lang="en-GB" dirty="0"/>
            <a:t>For patients that do not yet need input from Ashgate community CNS team but requiring some palliative care support. Non-complex support can be provided by site specific teams. </a:t>
          </a:r>
          <a:endParaRPr lang="en-US" dirty="0"/>
        </a:p>
      </dgm:t>
    </dgm:pt>
    <dgm:pt modelId="{1239ED7A-094F-4B56-96B0-EAEE459CAD7E}" type="parTrans" cxnId="{A23C0C74-1E27-4279-99A6-D21A09A37B51}">
      <dgm:prSet/>
      <dgm:spPr/>
      <dgm:t>
        <a:bodyPr/>
        <a:lstStyle/>
        <a:p>
          <a:endParaRPr lang="en-US"/>
        </a:p>
      </dgm:t>
    </dgm:pt>
    <dgm:pt modelId="{F56AF967-6A08-45C5-9268-4E50914F133E}" type="sibTrans" cxnId="{A23C0C74-1E27-4279-99A6-D21A09A37B51}">
      <dgm:prSet/>
      <dgm:spPr/>
      <dgm:t>
        <a:bodyPr/>
        <a:lstStyle/>
        <a:p>
          <a:endParaRPr lang="en-US"/>
        </a:p>
      </dgm:t>
    </dgm:pt>
    <dgm:pt modelId="{A23681A0-575E-4B95-9717-1301481CD9A5}">
      <dgm:prSet/>
      <dgm:spPr/>
      <dgm:t>
        <a:bodyPr/>
        <a:lstStyle/>
        <a:p>
          <a:r>
            <a:rPr lang="en-GB"/>
            <a:t>Patients highlighted by oncologist as Best Supportive Care that are requiring ongoing palliative care support. </a:t>
          </a:r>
          <a:endParaRPr lang="en-US"/>
        </a:p>
      </dgm:t>
    </dgm:pt>
    <dgm:pt modelId="{7A133C13-DE08-48FF-A324-1C6D398A91D4}" type="parTrans" cxnId="{98A30130-E7CC-409F-90BA-D90D723AE044}">
      <dgm:prSet/>
      <dgm:spPr/>
      <dgm:t>
        <a:bodyPr/>
        <a:lstStyle/>
        <a:p>
          <a:endParaRPr lang="en-US"/>
        </a:p>
      </dgm:t>
    </dgm:pt>
    <dgm:pt modelId="{349926FF-6A8A-4025-8997-BB5686A61802}" type="sibTrans" cxnId="{98A30130-E7CC-409F-90BA-D90D723AE044}">
      <dgm:prSet/>
      <dgm:spPr/>
      <dgm:t>
        <a:bodyPr/>
        <a:lstStyle/>
        <a:p>
          <a:endParaRPr lang="en-US"/>
        </a:p>
      </dgm:t>
    </dgm:pt>
    <dgm:pt modelId="{3E7689B4-9EE9-4923-B051-A2CDF37C649D}">
      <dgm:prSet/>
      <dgm:spPr/>
      <dgm:t>
        <a:bodyPr/>
        <a:lstStyle/>
        <a:p>
          <a:r>
            <a:rPr lang="en-GB"/>
            <a:t>Clinic held via telephone with some face to face appointments available. </a:t>
          </a:r>
          <a:endParaRPr lang="en-US"/>
        </a:p>
      </dgm:t>
    </dgm:pt>
    <dgm:pt modelId="{110DC3BC-D285-4F07-9B2E-FF1E0A1219C6}" type="parTrans" cxnId="{75CED4A6-22A0-499B-A78B-8754BC1E5B40}">
      <dgm:prSet/>
      <dgm:spPr/>
      <dgm:t>
        <a:bodyPr/>
        <a:lstStyle/>
        <a:p>
          <a:endParaRPr lang="en-US"/>
        </a:p>
      </dgm:t>
    </dgm:pt>
    <dgm:pt modelId="{8455A1EF-7E1C-4F36-B800-B07AD6E26348}" type="sibTrans" cxnId="{75CED4A6-22A0-499B-A78B-8754BC1E5B40}">
      <dgm:prSet/>
      <dgm:spPr/>
      <dgm:t>
        <a:bodyPr/>
        <a:lstStyle/>
        <a:p>
          <a:endParaRPr lang="en-US"/>
        </a:p>
      </dgm:t>
    </dgm:pt>
    <dgm:pt modelId="{4388C081-80D1-4E87-9ED6-E5B09575AE8C}">
      <dgm:prSet/>
      <dgm:spPr/>
      <dgm:t>
        <a:bodyPr/>
        <a:lstStyle/>
        <a:p>
          <a:r>
            <a:rPr lang="en-GB"/>
            <a:t>Can refer into clinic by emailing CRHFT.supportivecareclinic@nhs.net</a:t>
          </a:r>
          <a:endParaRPr lang="en-US"/>
        </a:p>
      </dgm:t>
    </dgm:pt>
    <dgm:pt modelId="{8B34A27B-C068-4465-8C4E-203A9DA0C315}" type="parTrans" cxnId="{6E1E15EB-8626-48F1-9401-49662AADA721}">
      <dgm:prSet/>
      <dgm:spPr/>
      <dgm:t>
        <a:bodyPr/>
        <a:lstStyle/>
        <a:p>
          <a:endParaRPr lang="en-US"/>
        </a:p>
      </dgm:t>
    </dgm:pt>
    <dgm:pt modelId="{CD9D2EF7-ABA7-440E-ABF2-01471F83B517}" type="sibTrans" cxnId="{6E1E15EB-8626-48F1-9401-49662AADA721}">
      <dgm:prSet/>
      <dgm:spPr/>
      <dgm:t>
        <a:bodyPr/>
        <a:lstStyle/>
        <a:p>
          <a:endParaRPr lang="en-US"/>
        </a:p>
      </dgm:t>
    </dgm:pt>
    <dgm:pt modelId="{548D472E-71F3-42C3-8062-6AB6427BC2CF}" type="pres">
      <dgm:prSet presAssocID="{1460A5DC-6A45-4D6E-8357-D6DA8AEC4625}" presName="linear" presStyleCnt="0">
        <dgm:presLayoutVars>
          <dgm:animLvl val="lvl"/>
          <dgm:resizeHandles val="exact"/>
        </dgm:presLayoutVars>
      </dgm:prSet>
      <dgm:spPr/>
    </dgm:pt>
    <dgm:pt modelId="{C9713FE2-3644-4F3C-9B74-26C715824EB7}" type="pres">
      <dgm:prSet presAssocID="{DB9D5CCE-939F-48F4-BE18-EFDBB7AE2BE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AF7B9A7B-E85F-4771-8E5F-DA9D6F33777F}" type="pres">
      <dgm:prSet presAssocID="{849D8522-BAED-45DB-9649-EF9E0E0CE11E}" presName="spacer" presStyleCnt="0"/>
      <dgm:spPr/>
    </dgm:pt>
    <dgm:pt modelId="{CBF5B673-F5E9-4532-9D69-263DCF08EAB9}" type="pres">
      <dgm:prSet presAssocID="{FF76044F-0DDF-4464-B38C-793167ACC3D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DEFDDC5-E645-42B7-BADA-B19CD79B6068}" type="pres">
      <dgm:prSet presAssocID="{F56AF967-6A08-45C5-9268-4E50914F133E}" presName="spacer" presStyleCnt="0"/>
      <dgm:spPr/>
    </dgm:pt>
    <dgm:pt modelId="{2533AD14-E59F-46AD-853C-4DE43CF7F2F0}" type="pres">
      <dgm:prSet presAssocID="{A23681A0-575E-4B95-9717-1301481CD9A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59963DD-63E1-4943-9FBC-24B324446EDC}" type="pres">
      <dgm:prSet presAssocID="{349926FF-6A8A-4025-8997-BB5686A61802}" presName="spacer" presStyleCnt="0"/>
      <dgm:spPr/>
    </dgm:pt>
    <dgm:pt modelId="{04678418-7D97-4733-A1EE-DABB234AA4C5}" type="pres">
      <dgm:prSet presAssocID="{3E7689B4-9EE9-4923-B051-A2CDF37C649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402B4C6-22FB-44C0-9D5C-037D325875F1}" type="pres">
      <dgm:prSet presAssocID="{8455A1EF-7E1C-4F36-B800-B07AD6E26348}" presName="spacer" presStyleCnt="0"/>
      <dgm:spPr/>
    </dgm:pt>
    <dgm:pt modelId="{C82BDFDC-0205-4C3F-A836-D749D3E4A909}" type="pres">
      <dgm:prSet presAssocID="{4388C081-80D1-4E87-9ED6-E5B09575AE8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1D62C1F-79BF-4193-BFBE-EFA8B304C54A}" type="presOf" srcId="{4388C081-80D1-4E87-9ED6-E5B09575AE8C}" destId="{C82BDFDC-0205-4C3F-A836-D749D3E4A909}" srcOrd="0" destOrd="0" presId="urn:microsoft.com/office/officeart/2005/8/layout/vList2"/>
    <dgm:cxn modelId="{43D4952E-064B-43B3-A5FE-90F2735B395B}" type="presOf" srcId="{1460A5DC-6A45-4D6E-8357-D6DA8AEC4625}" destId="{548D472E-71F3-42C3-8062-6AB6427BC2CF}" srcOrd="0" destOrd="0" presId="urn:microsoft.com/office/officeart/2005/8/layout/vList2"/>
    <dgm:cxn modelId="{98A30130-E7CC-409F-90BA-D90D723AE044}" srcId="{1460A5DC-6A45-4D6E-8357-D6DA8AEC4625}" destId="{A23681A0-575E-4B95-9717-1301481CD9A5}" srcOrd="2" destOrd="0" parTransId="{7A133C13-DE08-48FF-A324-1C6D398A91D4}" sibTransId="{349926FF-6A8A-4025-8997-BB5686A61802}"/>
    <dgm:cxn modelId="{D5E6FF3A-715D-4E9F-8D20-E2547B1F08B1}" type="presOf" srcId="{DB9D5CCE-939F-48F4-BE18-EFDBB7AE2BEF}" destId="{C9713FE2-3644-4F3C-9B74-26C715824EB7}" srcOrd="0" destOrd="0" presId="urn:microsoft.com/office/officeart/2005/8/layout/vList2"/>
    <dgm:cxn modelId="{78E3B14D-DE8E-4D47-A78B-2F4BE6D1B220}" srcId="{1460A5DC-6A45-4D6E-8357-D6DA8AEC4625}" destId="{DB9D5CCE-939F-48F4-BE18-EFDBB7AE2BEF}" srcOrd="0" destOrd="0" parTransId="{D7D2DAB4-A286-406C-8C04-45A935355A88}" sibTransId="{849D8522-BAED-45DB-9649-EF9E0E0CE11E}"/>
    <dgm:cxn modelId="{A23C0C74-1E27-4279-99A6-D21A09A37B51}" srcId="{1460A5DC-6A45-4D6E-8357-D6DA8AEC4625}" destId="{FF76044F-0DDF-4464-B38C-793167ACC3DD}" srcOrd="1" destOrd="0" parTransId="{1239ED7A-094F-4B56-96B0-EAEE459CAD7E}" sibTransId="{F56AF967-6A08-45C5-9268-4E50914F133E}"/>
    <dgm:cxn modelId="{22C93559-290E-4327-B13E-97C7AF4DC595}" type="presOf" srcId="{A23681A0-575E-4B95-9717-1301481CD9A5}" destId="{2533AD14-E59F-46AD-853C-4DE43CF7F2F0}" srcOrd="0" destOrd="0" presId="urn:microsoft.com/office/officeart/2005/8/layout/vList2"/>
    <dgm:cxn modelId="{FBE10182-6AF8-447A-A2F4-445CEF2D6E8D}" type="presOf" srcId="{FF76044F-0DDF-4464-B38C-793167ACC3DD}" destId="{CBF5B673-F5E9-4532-9D69-263DCF08EAB9}" srcOrd="0" destOrd="0" presId="urn:microsoft.com/office/officeart/2005/8/layout/vList2"/>
    <dgm:cxn modelId="{75CED4A6-22A0-499B-A78B-8754BC1E5B40}" srcId="{1460A5DC-6A45-4D6E-8357-D6DA8AEC4625}" destId="{3E7689B4-9EE9-4923-B051-A2CDF37C649D}" srcOrd="3" destOrd="0" parTransId="{110DC3BC-D285-4F07-9B2E-FF1E0A1219C6}" sibTransId="{8455A1EF-7E1C-4F36-B800-B07AD6E26348}"/>
    <dgm:cxn modelId="{37B325D2-312A-4AF4-831B-799487D1E1C8}" type="presOf" srcId="{3E7689B4-9EE9-4923-B051-A2CDF37C649D}" destId="{04678418-7D97-4733-A1EE-DABB234AA4C5}" srcOrd="0" destOrd="0" presId="urn:microsoft.com/office/officeart/2005/8/layout/vList2"/>
    <dgm:cxn modelId="{6E1E15EB-8626-48F1-9401-49662AADA721}" srcId="{1460A5DC-6A45-4D6E-8357-D6DA8AEC4625}" destId="{4388C081-80D1-4E87-9ED6-E5B09575AE8C}" srcOrd="4" destOrd="0" parTransId="{8B34A27B-C068-4465-8C4E-203A9DA0C315}" sibTransId="{CD9D2EF7-ABA7-440E-ABF2-01471F83B517}"/>
    <dgm:cxn modelId="{44FF01B1-9F11-40A2-8641-6F591A29787C}" type="presParOf" srcId="{548D472E-71F3-42C3-8062-6AB6427BC2CF}" destId="{C9713FE2-3644-4F3C-9B74-26C715824EB7}" srcOrd="0" destOrd="0" presId="urn:microsoft.com/office/officeart/2005/8/layout/vList2"/>
    <dgm:cxn modelId="{5FDDAB40-FC2A-429C-862A-04B6BECF0C26}" type="presParOf" srcId="{548D472E-71F3-42C3-8062-6AB6427BC2CF}" destId="{AF7B9A7B-E85F-4771-8E5F-DA9D6F33777F}" srcOrd="1" destOrd="0" presId="urn:microsoft.com/office/officeart/2005/8/layout/vList2"/>
    <dgm:cxn modelId="{8DAAC90D-7C4F-4EA3-B81E-15AC6F94634F}" type="presParOf" srcId="{548D472E-71F3-42C3-8062-6AB6427BC2CF}" destId="{CBF5B673-F5E9-4532-9D69-263DCF08EAB9}" srcOrd="2" destOrd="0" presId="urn:microsoft.com/office/officeart/2005/8/layout/vList2"/>
    <dgm:cxn modelId="{FB389B7B-C46B-4DED-A17F-0A18292E5BF5}" type="presParOf" srcId="{548D472E-71F3-42C3-8062-6AB6427BC2CF}" destId="{CDEFDDC5-E645-42B7-BADA-B19CD79B6068}" srcOrd="3" destOrd="0" presId="urn:microsoft.com/office/officeart/2005/8/layout/vList2"/>
    <dgm:cxn modelId="{5B1514DF-0C35-4A81-B36C-1FF01E5A1510}" type="presParOf" srcId="{548D472E-71F3-42C3-8062-6AB6427BC2CF}" destId="{2533AD14-E59F-46AD-853C-4DE43CF7F2F0}" srcOrd="4" destOrd="0" presId="urn:microsoft.com/office/officeart/2005/8/layout/vList2"/>
    <dgm:cxn modelId="{8856C626-A2B8-408C-9854-6D7D46B1C2A4}" type="presParOf" srcId="{548D472E-71F3-42C3-8062-6AB6427BC2CF}" destId="{459963DD-63E1-4943-9FBC-24B324446EDC}" srcOrd="5" destOrd="0" presId="urn:microsoft.com/office/officeart/2005/8/layout/vList2"/>
    <dgm:cxn modelId="{66C880E3-02DB-4604-9CE5-ABA9FDD17E79}" type="presParOf" srcId="{548D472E-71F3-42C3-8062-6AB6427BC2CF}" destId="{04678418-7D97-4733-A1EE-DABB234AA4C5}" srcOrd="6" destOrd="0" presId="urn:microsoft.com/office/officeart/2005/8/layout/vList2"/>
    <dgm:cxn modelId="{6FD7E974-9DEA-4D83-A797-840829B3EEFD}" type="presParOf" srcId="{548D472E-71F3-42C3-8062-6AB6427BC2CF}" destId="{4402B4C6-22FB-44C0-9D5C-037D325875F1}" srcOrd="7" destOrd="0" presId="urn:microsoft.com/office/officeart/2005/8/layout/vList2"/>
    <dgm:cxn modelId="{4894298A-591F-4385-96E6-7A1D4B6035A0}" type="presParOf" srcId="{548D472E-71F3-42C3-8062-6AB6427BC2CF}" destId="{C82BDFDC-0205-4C3F-A836-D749D3E4A90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67B975C-DBF2-46C4-AF95-53357045C851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F6EE154-8F44-49F3-BD3E-0850D41B4ACC}">
      <dgm:prSet/>
      <dgm:spPr/>
      <dgm:t>
        <a:bodyPr/>
        <a:lstStyle/>
        <a:p>
          <a:r>
            <a:rPr lang="en-GB"/>
            <a:t>Body posture</a:t>
          </a:r>
          <a:endParaRPr lang="en-US"/>
        </a:p>
      </dgm:t>
    </dgm:pt>
    <dgm:pt modelId="{BAD3B818-B24D-4657-B974-D607BD693BB7}" type="parTrans" cxnId="{FDDFB11E-DEC5-4A02-9D17-222B6C19ECE1}">
      <dgm:prSet/>
      <dgm:spPr/>
      <dgm:t>
        <a:bodyPr/>
        <a:lstStyle/>
        <a:p>
          <a:endParaRPr lang="en-US"/>
        </a:p>
      </dgm:t>
    </dgm:pt>
    <dgm:pt modelId="{D4B30611-D20B-4C2A-811C-37A3D5BBB2B0}" type="sibTrans" cxnId="{FDDFB11E-DEC5-4A02-9D17-222B6C19ECE1}">
      <dgm:prSet/>
      <dgm:spPr/>
      <dgm:t>
        <a:bodyPr/>
        <a:lstStyle/>
        <a:p>
          <a:endParaRPr lang="en-US"/>
        </a:p>
      </dgm:t>
    </dgm:pt>
    <dgm:pt modelId="{B45B58C6-4BA5-4951-9807-61275ED68BEC}">
      <dgm:prSet/>
      <dgm:spPr/>
      <dgm:t>
        <a:bodyPr/>
        <a:lstStyle/>
        <a:p>
          <a:r>
            <a:rPr lang="en-GB"/>
            <a:t>Actions</a:t>
          </a:r>
          <a:endParaRPr lang="en-US"/>
        </a:p>
      </dgm:t>
    </dgm:pt>
    <dgm:pt modelId="{B8F7746C-83F4-4738-BE50-A111BD532C1A}" type="parTrans" cxnId="{9EE3B1C5-D4D3-43BE-BC18-0A1B5F744EE5}">
      <dgm:prSet/>
      <dgm:spPr/>
      <dgm:t>
        <a:bodyPr/>
        <a:lstStyle/>
        <a:p>
          <a:endParaRPr lang="en-US"/>
        </a:p>
      </dgm:t>
    </dgm:pt>
    <dgm:pt modelId="{A65C9246-B39D-4AF3-AFA5-79D6BBA2E800}" type="sibTrans" cxnId="{9EE3B1C5-D4D3-43BE-BC18-0A1B5F744EE5}">
      <dgm:prSet/>
      <dgm:spPr/>
      <dgm:t>
        <a:bodyPr/>
        <a:lstStyle/>
        <a:p>
          <a:endParaRPr lang="en-US"/>
        </a:p>
      </dgm:t>
    </dgm:pt>
    <dgm:pt modelId="{6C0414D4-C9F8-44CB-AA3A-8FE2DD2702B0}">
      <dgm:prSet/>
      <dgm:spPr/>
      <dgm:t>
        <a:bodyPr/>
        <a:lstStyle/>
        <a:p>
          <a:r>
            <a:rPr lang="en-GB"/>
            <a:t>Mobility</a:t>
          </a:r>
          <a:endParaRPr lang="en-US"/>
        </a:p>
      </dgm:t>
    </dgm:pt>
    <dgm:pt modelId="{10C63F42-FF78-4FEF-AA66-94226F8AC74E}" type="parTrans" cxnId="{300EDD1E-A4DF-4E08-B6A2-E0EFBEC4FB4A}">
      <dgm:prSet/>
      <dgm:spPr/>
      <dgm:t>
        <a:bodyPr/>
        <a:lstStyle/>
        <a:p>
          <a:endParaRPr lang="en-US"/>
        </a:p>
      </dgm:t>
    </dgm:pt>
    <dgm:pt modelId="{55CE2EFC-7808-4B16-9AB1-CB732775027D}" type="sibTrans" cxnId="{300EDD1E-A4DF-4E08-B6A2-E0EFBEC4FB4A}">
      <dgm:prSet/>
      <dgm:spPr/>
      <dgm:t>
        <a:bodyPr/>
        <a:lstStyle/>
        <a:p>
          <a:endParaRPr lang="en-US"/>
        </a:p>
      </dgm:t>
    </dgm:pt>
    <dgm:pt modelId="{95139BC9-9F6F-414C-8309-4CA979ABF712}">
      <dgm:prSet/>
      <dgm:spPr/>
      <dgm:t>
        <a:bodyPr/>
        <a:lstStyle/>
        <a:p>
          <a:r>
            <a:rPr lang="en-GB"/>
            <a:t>Verbal responses</a:t>
          </a:r>
          <a:endParaRPr lang="en-US"/>
        </a:p>
      </dgm:t>
    </dgm:pt>
    <dgm:pt modelId="{3FCAB8C9-DBCB-4FE9-8E93-1385E3998B25}" type="parTrans" cxnId="{E5A9AC3C-A3C7-42EB-B6D0-066A14C99323}">
      <dgm:prSet/>
      <dgm:spPr/>
      <dgm:t>
        <a:bodyPr/>
        <a:lstStyle/>
        <a:p>
          <a:endParaRPr lang="en-US"/>
        </a:p>
      </dgm:t>
    </dgm:pt>
    <dgm:pt modelId="{4AA4AFFC-3B21-4BB8-B4B4-F916BAE8A1C5}" type="sibTrans" cxnId="{E5A9AC3C-A3C7-42EB-B6D0-066A14C99323}">
      <dgm:prSet/>
      <dgm:spPr/>
      <dgm:t>
        <a:bodyPr/>
        <a:lstStyle/>
        <a:p>
          <a:endParaRPr lang="en-US"/>
        </a:p>
      </dgm:t>
    </dgm:pt>
    <dgm:pt modelId="{4A258C9C-2F27-4954-8516-128AD0E7AF18}">
      <dgm:prSet/>
      <dgm:spPr/>
      <dgm:t>
        <a:bodyPr/>
        <a:lstStyle/>
        <a:p>
          <a:r>
            <a:rPr lang="en-GB"/>
            <a:t>Facial expressions</a:t>
          </a:r>
          <a:endParaRPr lang="en-US"/>
        </a:p>
      </dgm:t>
    </dgm:pt>
    <dgm:pt modelId="{9488BAFB-B1DD-4984-A814-EF594A20CBB6}" type="parTrans" cxnId="{3C88F38F-B08F-4F80-96E8-25C7D597890F}">
      <dgm:prSet/>
      <dgm:spPr/>
      <dgm:t>
        <a:bodyPr/>
        <a:lstStyle/>
        <a:p>
          <a:endParaRPr lang="en-US"/>
        </a:p>
      </dgm:t>
    </dgm:pt>
    <dgm:pt modelId="{9DC88259-B7AB-4708-83C9-D67F1DB9B954}" type="sibTrans" cxnId="{3C88F38F-B08F-4F80-96E8-25C7D597890F}">
      <dgm:prSet/>
      <dgm:spPr/>
      <dgm:t>
        <a:bodyPr/>
        <a:lstStyle/>
        <a:p>
          <a:endParaRPr lang="en-US"/>
        </a:p>
      </dgm:t>
    </dgm:pt>
    <dgm:pt modelId="{4350E891-64B0-48A4-8529-2CC3EC59763F}">
      <dgm:prSet/>
      <dgm:spPr/>
      <dgm:t>
        <a:bodyPr/>
        <a:lstStyle/>
        <a:p>
          <a:r>
            <a:rPr lang="en-GB"/>
            <a:t>Emotions</a:t>
          </a:r>
          <a:endParaRPr lang="en-US"/>
        </a:p>
      </dgm:t>
    </dgm:pt>
    <dgm:pt modelId="{4F77A66B-067D-4261-B13E-3236030A8465}" type="parTrans" cxnId="{D80AEA1A-49E1-41DD-B672-5747E6E59E3C}">
      <dgm:prSet/>
      <dgm:spPr/>
      <dgm:t>
        <a:bodyPr/>
        <a:lstStyle/>
        <a:p>
          <a:endParaRPr lang="en-US"/>
        </a:p>
      </dgm:t>
    </dgm:pt>
    <dgm:pt modelId="{97F9267F-C611-49DC-A5D1-9386886B484A}" type="sibTrans" cxnId="{D80AEA1A-49E1-41DD-B672-5747E6E59E3C}">
      <dgm:prSet/>
      <dgm:spPr/>
      <dgm:t>
        <a:bodyPr/>
        <a:lstStyle/>
        <a:p>
          <a:endParaRPr lang="en-US"/>
        </a:p>
      </dgm:t>
    </dgm:pt>
    <dgm:pt modelId="{A63CEAE7-FA07-4EC7-BD28-4F83CF3F786D}">
      <dgm:prSet/>
      <dgm:spPr/>
      <dgm:t>
        <a:bodyPr/>
        <a:lstStyle/>
        <a:p>
          <a:r>
            <a:rPr lang="en-GB"/>
            <a:t>Accompanying symptoms</a:t>
          </a:r>
          <a:endParaRPr lang="en-US"/>
        </a:p>
      </dgm:t>
    </dgm:pt>
    <dgm:pt modelId="{424F9485-E628-4E03-B562-6046FE5EF2E4}" type="parTrans" cxnId="{7F9DF048-C927-467C-965A-29A5DF18C1D4}">
      <dgm:prSet/>
      <dgm:spPr/>
      <dgm:t>
        <a:bodyPr/>
        <a:lstStyle/>
        <a:p>
          <a:endParaRPr lang="en-US"/>
        </a:p>
      </dgm:t>
    </dgm:pt>
    <dgm:pt modelId="{99248463-C57C-4BCE-A758-04182AE30F67}" type="sibTrans" cxnId="{7F9DF048-C927-467C-965A-29A5DF18C1D4}">
      <dgm:prSet/>
      <dgm:spPr/>
      <dgm:t>
        <a:bodyPr/>
        <a:lstStyle/>
        <a:p>
          <a:endParaRPr lang="en-US"/>
        </a:p>
      </dgm:t>
    </dgm:pt>
    <dgm:pt modelId="{9D2F4B28-2A0C-48B6-8D82-1F0A11104F3C}">
      <dgm:prSet/>
      <dgm:spPr/>
      <dgm:t>
        <a:bodyPr/>
        <a:lstStyle/>
        <a:p>
          <a:r>
            <a:rPr lang="en-GB"/>
            <a:t>Physical changes</a:t>
          </a:r>
          <a:endParaRPr lang="en-US"/>
        </a:p>
      </dgm:t>
    </dgm:pt>
    <dgm:pt modelId="{ABAF156E-0850-4453-AC5E-C8AC44D49A24}" type="parTrans" cxnId="{CD71E8AD-4C7E-44C5-89CA-E0B1D80B2FCF}">
      <dgm:prSet/>
      <dgm:spPr/>
      <dgm:t>
        <a:bodyPr/>
        <a:lstStyle/>
        <a:p>
          <a:endParaRPr lang="en-US"/>
        </a:p>
      </dgm:t>
    </dgm:pt>
    <dgm:pt modelId="{D3F0CCB4-3284-40D4-8404-7A7C4149721D}" type="sibTrans" cxnId="{CD71E8AD-4C7E-44C5-89CA-E0B1D80B2FCF}">
      <dgm:prSet/>
      <dgm:spPr/>
      <dgm:t>
        <a:bodyPr/>
        <a:lstStyle/>
        <a:p>
          <a:endParaRPr lang="en-US"/>
        </a:p>
      </dgm:t>
    </dgm:pt>
    <dgm:pt modelId="{EE62FF78-A627-4001-9ACE-AA18708831AE}" type="pres">
      <dgm:prSet presAssocID="{B67B975C-DBF2-46C4-AF95-53357045C851}" presName="linear" presStyleCnt="0">
        <dgm:presLayoutVars>
          <dgm:animLvl val="lvl"/>
          <dgm:resizeHandles val="exact"/>
        </dgm:presLayoutVars>
      </dgm:prSet>
      <dgm:spPr/>
    </dgm:pt>
    <dgm:pt modelId="{98DF9A9F-7ED1-433E-B1B3-75A8A0FCB7C0}" type="pres">
      <dgm:prSet presAssocID="{0F6EE154-8F44-49F3-BD3E-0850D41B4ACC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301D599C-B8FF-4189-81E5-5C9C15CB302F}" type="pres">
      <dgm:prSet presAssocID="{D4B30611-D20B-4C2A-811C-37A3D5BBB2B0}" presName="spacer" presStyleCnt="0"/>
      <dgm:spPr/>
    </dgm:pt>
    <dgm:pt modelId="{F55E3065-E17F-4A1F-A4C9-1DB621E1E296}" type="pres">
      <dgm:prSet presAssocID="{B45B58C6-4BA5-4951-9807-61275ED68BEC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A2C4E179-8EEA-4224-B7B1-70031CF2AC35}" type="pres">
      <dgm:prSet presAssocID="{A65C9246-B39D-4AF3-AFA5-79D6BBA2E800}" presName="spacer" presStyleCnt="0"/>
      <dgm:spPr/>
    </dgm:pt>
    <dgm:pt modelId="{EFF383AD-EE8B-4B11-AA3B-F3B5E77F6116}" type="pres">
      <dgm:prSet presAssocID="{6C0414D4-C9F8-44CB-AA3A-8FE2DD2702B0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79066DD3-3B82-40EA-8A70-15473C5CD9A8}" type="pres">
      <dgm:prSet presAssocID="{55CE2EFC-7808-4B16-9AB1-CB732775027D}" presName="spacer" presStyleCnt="0"/>
      <dgm:spPr/>
    </dgm:pt>
    <dgm:pt modelId="{00F1C8CC-A6A3-4EAF-ACB5-65650B94C713}" type="pres">
      <dgm:prSet presAssocID="{95139BC9-9F6F-414C-8309-4CA979ABF712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3BD723E9-E69D-407F-B84E-B2D817B003EF}" type="pres">
      <dgm:prSet presAssocID="{4AA4AFFC-3B21-4BB8-B4B4-F916BAE8A1C5}" presName="spacer" presStyleCnt="0"/>
      <dgm:spPr/>
    </dgm:pt>
    <dgm:pt modelId="{E1A591FE-FD8F-4DD8-8894-1F516B6F6E97}" type="pres">
      <dgm:prSet presAssocID="{4A258C9C-2F27-4954-8516-128AD0E7AF18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72807EFA-91A7-4ED9-917D-DB44E935C1AA}" type="pres">
      <dgm:prSet presAssocID="{9DC88259-B7AB-4708-83C9-D67F1DB9B954}" presName="spacer" presStyleCnt="0"/>
      <dgm:spPr/>
    </dgm:pt>
    <dgm:pt modelId="{4A12AE90-D0CD-417C-AF9F-66F706765769}" type="pres">
      <dgm:prSet presAssocID="{4350E891-64B0-48A4-8529-2CC3EC59763F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110FE007-69DF-4D13-AFA8-B1D0EFDF0233}" type="pres">
      <dgm:prSet presAssocID="{97F9267F-C611-49DC-A5D1-9386886B484A}" presName="spacer" presStyleCnt="0"/>
      <dgm:spPr/>
    </dgm:pt>
    <dgm:pt modelId="{C57110CB-7EF3-4658-9649-1ECBC599AE39}" type="pres">
      <dgm:prSet presAssocID="{A63CEAE7-FA07-4EC7-BD28-4F83CF3F786D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9DEE226D-7E11-44CA-B2DF-D4A682D230C7}" type="pres">
      <dgm:prSet presAssocID="{99248463-C57C-4BCE-A758-04182AE30F67}" presName="spacer" presStyleCnt="0"/>
      <dgm:spPr/>
    </dgm:pt>
    <dgm:pt modelId="{9EC380EA-A371-4C18-9D5A-56EE473BC606}" type="pres">
      <dgm:prSet presAssocID="{9D2F4B28-2A0C-48B6-8D82-1F0A11104F3C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D80AEA1A-49E1-41DD-B672-5747E6E59E3C}" srcId="{B67B975C-DBF2-46C4-AF95-53357045C851}" destId="{4350E891-64B0-48A4-8529-2CC3EC59763F}" srcOrd="5" destOrd="0" parTransId="{4F77A66B-067D-4261-B13E-3236030A8465}" sibTransId="{97F9267F-C611-49DC-A5D1-9386886B484A}"/>
    <dgm:cxn modelId="{FDDFB11E-DEC5-4A02-9D17-222B6C19ECE1}" srcId="{B67B975C-DBF2-46C4-AF95-53357045C851}" destId="{0F6EE154-8F44-49F3-BD3E-0850D41B4ACC}" srcOrd="0" destOrd="0" parTransId="{BAD3B818-B24D-4657-B974-D607BD693BB7}" sibTransId="{D4B30611-D20B-4C2A-811C-37A3D5BBB2B0}"/>
    <dgm:cxn modelId="{300EDD1E-A4DF-4E08-B6A2-E0EFBEC4FB4A}" srcId="{B67B975C-DBF2-46C4-AF95-53357045C851}" destId="{6C0414D4-C9F8-44CB-AA3A-8FE2DD2702B0}" srcOrd="2" destOrd="0" parTransId="{10C63F42-FF78-4FEF-AA66-94226F8AC74E}" sibTransId="{55CE2EFC-7808-4B16-9AB1-CB732775027D}"/>
    <dgm:cxn modelId="{E5A9AC3C-A3C7-42EB-B6D0-066A14C99323}" srcId="{B67B975C-DBF2-46C4-AF95-53357045C851}" destId="{95139BC9-9F6F-414C-8309-4CA979ABF712}" srcOrd="3" destOrd="0" parTransId="{3FCAB8C9-DBCB-4FE9-8E93-1385E3998B25}" sibTransId="{4AA4AFFC-3B21-4BB8-B4B4-F916BAE8A1C5}"/>
    <dgm:cxn modelId="{7F9DF048-C927-467C-965A-29A5DF18C1D4}" srcId="{B67B975C-DBF2-46C4-AF95-53357045C851}" destId="{A63CEAE7-FA07-4EC7-BD28-4F83CF3F786D}" srcOrd="6" destOrd="0" parTransId="{424F9485-E628-4E03-B562-6046FE5EF2E4}" sibTransId="{99248463-C57C-4BCE-A758-04182AE30F67}"/>
    <dgm:cxn modelId="{CA4A5B6D-4E19-41E3-8863-2BC55E5242BD}" type="presOf" srcId="{0F6EE154-8F44-49F3-BD3E-0850D41B4ACC}" destId="{98DF9A9F-7ED1-433E-B1B3-75A8A0FCB7C0}" srcOrd="0" destOrd="0" presId="urn:microsoft.com/office/officeart/2005/8/layout/vList2"/>
    <dgm:cxn modelId="{321DBF58-16DB-442C-B764-BC934131F905}" type="presOf" srcId="{6C0414D4-C9F8-44CB-AA3A-8FE2DD2702B0}" destId="{EFF383AD-EE8B-4B11-AA3B-F3B5E77F6116}" srcOrd="0" destOrd="0" presId="urn:microsoft.com/office/officeart/2005/8/layout/vList2"/>
    <dgm:cxn modelId="{04E2437A-DDCB-4352-A2A9-FE72820B5C72}" type="presOf" srcId="{4A258C9C-2F27-4954-8516-128AD0E7AF18}" destId="{E1A591FE-FD8F-4DD8-8894-1F516B6F6E97}" srcOrd="0" destOrd="0" presId="urn:microsoft.com/office/officeart/2005/8/layout/vList2"/>
    <dgm:cxn modelId="{03880E7C-71E4-4851-835D-02CC59D44A74}" type="presOf" srcId="{A63CEAE7-FA07-4EC7-BD28-4F83CF3F786D}" destId="{C57110CB-7EF3-4658-9649-1ECBC599AE39}" srcOrd="0" destOrd="0" presId="urn:microsoft.com/office/officeart/2005/8/layout/vList2"/>
    <dgm:cxn modelId="{F12B4282-B79B-42B1-98F8-0B21A7322315}" type="presOf" srcId="{B45B58C6-4BA5-4951-9807-61275ED68BEC}" destId="{F55E3065-E17F-4A1F-A4C9-1DB621E1E296}" srcOrd="0" destOrd="0" presId="urn:microsoft.com/office/officeart/2005/8/layout/vList2"/>
    <dgm:cxn modelId="{32492A84-E18E-45C8-9312-9F3804C60F55}" type="presOf" srcId="{95139BC9-9F6F-414C-8309-4CA979ABF712}" destId="{00F1C8CC-A6A3-4EAF-ACB5-65650B94C713}" srcOrd="0" destOrd="0" presId="urn:microsoft.com/office/officeart/2005/8/layout/vList2"/>
    <dgm:cxn modelId="{8ADF958C-B0DA-4822-ABC2-3D6BEBEF6E50}" type="presOf" srcId="{B67B975C-DBF2-46C4-AF95-53357045C851}" destId="{EE62FF78-A627-4001-9ACE-AA18708831AE}" srcOrd="0" destOrd="0" presId="urn:microsoft.com/office/officeart/2005/8/layout/vList2"/>
    <dgm:cxn modelId="{3C88F38F-B08F-4F80-96E8-25C7D597890F}" srcId="{B67B975C-DBF2-46C4-AF95-53357045C851}" destId="{4A258C9C-2F27-4954-8516-128AD0E7AF18}" srcOrd="4" destOrd="0" parTransId="{9488BAFB-B1DD-4984-A814-EF594A20CBB6}" sibTransId="{9DC88259-B7AB-4708-83C9-D67F1DB9B954}"/>
    <dgm:cxn modelId="{CD71E8AD-4C7E-44C5-89CA-E0B1D80B2FCF}" srcId="{B67B975C-DBF2-46C4-AF95-53357045C851}" destId="{9D2F4B28-2A0C-48B6-8D82-1F0A11104F3C}" srcOrd="7" destOrd="0" parTransId="{ABAF156E-0850-4453-AC5E-C8AC44D49A24}" sibTransId="{D3F0CCB4-3284-40D4-8404-7A7C4149721D}"/>
    <dgm:cxn modelId="{9EE3B1C5-D4D3-43BE-BC18-0A1B5F744EE5}" srcId="{B67B975C-DBF2-46C4-AF95-53357045C851}" destId="{B45B58C6-4BA5-4951-9807-61275ED68BEC}" srcOrd="1" destOrd="0" parTransId="{B8F7746C-83F4-4738-BE50-A111BD532C1A}" sibTransId="{A65C9246-B39D-4AF3-AFA5-79D6BBA2E800}"/>
    <dgm:cxn modelId="{E671E7F0-22CE-4DBC-85F4-CAE040196395}" type="presOf" srcId="{4350E891-64B0-48A4-8529-2CC3EC59763F}" destId="{4A12AE90-D0CD-417C-AF9F-66F706765769}" srcOrd="0" destOrd="0" presId="urn:microsoft.com/office/officeart/2005/8/layout/vList2"/>
    <dgm:cxn modelId="{CE96B2FB-3600-4172-BB96-4B435907EE19}" type="presOf" srcId="{9D2F4B28-2A0C-48B6-8D82-1F0A11104F3C}" destId="{9EC380EA-A371-4C18-9D5A-56EE473BC606}" srcOrd="0" destOrd="0" presId="urn:microsoft.com/office/officeart/2005/8/layout/vList2"/>
    <dgm:cxn modelId="{19D15697-456A-4F48-A934-D7D22A4232CC}" type="presParOf" srcId="{EE62FF78-A627-4001-9ACE-AA18708831AE}" destId="{98DF9A9F-7ED1-433E-B1B3-75A8A0FCB7C0}" srcOrd="0" destOrd="0" presId="urn:microsoft.com/office/officeart/2005/8/layout/vList2"/>
    <dgm:cxn modelId="{C62C8464-8056-43B5-A247-CAC826030F27}" type="presParOf" srcId="{EE62FF78-A627-4001-9ACE-AA18708831AE}" destId="{301D599C-B8FF-4189-81E5-5C9C15CB302F}" srcOrd="1" destOrd="0" presId="urn:microsoft.com/office/officeart/2005/8/layout/vList2"/>
    <dgm:cxn modelId="{EEC1601F-6DF1-4C7E-A22D-4681B6B84940}" type="presParOf" srcId="{EE62FF78-A627-4001-9ACE-AA18708831AE}" destId="{F55E3065-E17F-4A1F-A4C9-1DB621E1E296}" srcOrd="2" destOrd="0" presId="urn:microsoft.com/office/officeart/2005/8/layout/vList2"/>
    <dgm:cxn modelId="{9E978BED-6720-485C-9544-FD7C91A15C33}" type="presParOf" srcId="{EE62FF78-A627-4001-9ACE-AA18708831AE}" destId="{A2C4E179-8EEA-4224-B7B1-70031CF2AC35}" srcOrd="3" destOrd="0" presId="urn:microsoft.com/office/officeart/2005/8/layout/vList2"/>
    <dgm:cxn modelId="{A79E4604-6732-4E71-9B76-69D950F70E81}" type="presParOf" srcId="{EE62FF78-A627-4001-9ACE-AA18708831AE}" destId="{EFF383AD-EE8B-4B11-AA3B-F3B5E77F6116}" srcOrd="4" destOrd="0" presId="urn:microsoft.com/office/officeart/2005/8/layout/vList2"/>
    <dgm:cxn modelId="{49A8F660-0A49-49BC-A883-760759970739}" type="presParOf" srcId="{EE62FF78-A627-4001-9ACE-AA18708831AE}" destId="{79066DD3-3B82-40EA-8A70-15473C5CD9A8}" srcOrd="5" destOrd="0" presId="urn:microsoft.com/office/officeart/2005/8/layout/vList2"/>
    <dgm:cxn modelId="{96C66C7B-9D07-4E33-9546-9C39ED89E493}" type="presParOf" srcId="{EE62FF78-A627-4001-9ACE-AA18708831AE}" destId="{00F1C8CC-A6A3-4EAF-ACB5-65650B94C713}" srcOrd="6" destOrd="0" presId="urn:microsoft.com/office/officeart/2005/8/layout/vList2"/>
    <dgm:cxn modelId="{5B368FA0-E4E5-4290-96EA-BCA5958123FA}" type="presParOf" srcId="{EE62FF78-A627-4001-9ACE-AA18708831AE}" destId="{3BD723E9-E69D-407F-B84E-B2D817B003EF}" srcOrd="7" destOrd="0" presId="urn:microsoft.com/office/officeart/2005/8/layout/vList2"/>
    <dgm:cxn modelId="{FD03C185-0133-4C3B-8C20-5604F2481B65}" type="presParOf" srcId="{EE62FF78-A627-4001-9ACE-AA18708831AE}" destId="{E1A591FE-FD8F-4DD8-8894-1F516B6F6E97}" srcOrd="8" destOrd="0" presId="urn:microsoft.com/office/officeart/2005/8/layout/vList2"/>
    <dgm:cxn modelId="{36EB2FB9-B226-4596-A52C-193143B62B61}" type="presParOf" srcId="{EE62FF78-A627-4001-9ACE-AA18708831AE}" destId="{72807EFA-91A7-4ED9-917D-DB44E935C1AA}" srcOrd="9" destOrd="0" presId="urn:microsoft.com/office/officeart/2005/8/layout/vList2"/>
    <dgm:cxn modelId="{B1709125-FB95-409D-AB98-5380D2C30A2C}" type="presParOf" srcId="{EE62FF78-A627-4001-9ACE-AA18708831AE}" destId="{4A12AE90-D0CD-417C-AF9F-66F706765769}" srcOrd="10" destOrd="0" presId="urn:microsoft.com/office/officeart/2005/8/layout/vList2"/>
    <dgm:cxn modelId="{415E4372-1E6B-4649-9E55-12EFEFA5476B}" type="presParOf" srcId="{EE62FF78-A627-4001-9ACE-AA18708831AE}" destId="{110FE007-69DF-4D13-AFA8-B1D0EFDF0233}" srcOrd="11" destOrd="0" presId="urn:microsoft.com/office/officeart/2005/8/layout/vList2"/>
    <dgm:cxn modelId="{074293C9-C0FC-41B9-8125-2DE0C25D7AAD}" type="presParOf" srcId="{EE62FF78-A627-4001-9ACE-AA18708831AE}" destId="{C57110CB-7EF3-4658-9649-1ECBC599AE39}" srcOrd="12" destOrd="0" presId="urn:microsoft.com/office/officeart/2005/8/layout/vList2"/>
    <dgm:cxn modelId="{BDC33A15-BBFE-4AD3-8D0B-EE612BDEC758}" type="presParOf" srcId="{EE62FF78-A627-4001-9ACE-AA18708831AE}" destId="{9DEE226D-7E11-44CA-B2DF-D4A682D230C7}" srcOrd="13" destOrd="0" presId="urn:microsoft.com/office/officeart/2005/8/layout/vList2"/>
    <dgm:cxn modelId="{6802AED1-F4B8-4B89-96E1-D39C9C566E74}" type="presParOf" srcId="{EE62FF78-A627-4001-9ACE-AA18708831AE}" destId="{9EC380EA-A371-4C18-9D5A-56EE473BC606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8905818-FD93-4ED1-90FA-14E728BDD919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E2C2E00-48AA-47CE-85A3-AC0164B5253C}">
      <dgm:prSet/>
      <dgm:spPr/>
      <dgm:t>
        <a:bodyPr/>
        <a:lstStyle/>
        <a:p>
          <a:r>
            <a:rPr lang="en-GB"/>
            <a:t>Calm &amp; confident approach</a:t>
          </a:r>
          <a:endParaRPr lang="en-US"/>
        </a:p>
      </dgm:t>
    </dgm:pt>
    <dgm:pt modelId="{7EB002EB-56C0-4ABD-96F4-69A45216D5EC}" type="parTrans" cxnId="{D3408F03-F443-45E3-9B21-D5B9A2836224}">
      <dgm:prSet/>
      <dgm:spPr/>
      <dgm:t>
        <a:bodyPr/>
        <a:lstStyle/>
        <a:p>
          <a:endParaRPr lang="en-US"/>
        </a:p>
      </dgm:t>
    </dgm:pt>
    <dgm:pt modelId="{7F24DEC6-EBB0-452B-932A-451B11BB94A2}" type="sibTrans" cxnId="{D3408F03-F443-45E3-9B21-D5B9A2836224}">
      <dgm:prSet/>
      <dgm:spPr/>
      <dgm:t>
        <a:bodyPr/>
        <a:lstStyle/>
        <a:p>
          <a:endParaRPr lang="en-US"/>
        </a:p>
      </dgm:t>
    </dgm:pt>
    <dgm:pt modelId="{D5DA36C8-ABE3-44B7-A8E2-62D57FA76F84}">
      <dgm:prSet/>
      <dgm:spPr/>
      <dgm:t>
        <a:bodyPr/>
        <a:lstStyle/>
        <a:p>
          <a:r>
            <a:rPr lang="en-GB"/>
            <a:t>Don’t wait for the patient to complain – observe </a:t>
          </a:r>
          <a:endParaRPr lang="en-US"/>
        </a:p>
      </dgm:t>
    </dgm:pt>
    <dgm:pt modelId="{3B3D9B50-C409-47DA-B1D6-4D64E678B224}" type="parTrans" cxnId="{04C860F9-3552-4190-A25F-BD4EE8BFDBA3}">
      <dgm:prSet/>
      <dgm:spPr/>
      <dgm:t>
        <a:bodyPr/>
        <a:lstStyle/>
        <a:p>
          <a:endParaRPr lang="en-US"/>
        </a:p>
      </dgm:t>
    </dgm:pt>
    <dgm:pt modelId="{EF07F067-CC3D-4745-9A80-B4452597DA6B}" type="sibTrans" cxnId="{04C860F9-3552-4190-A25F-BD4EE8BFDBA3}">
      <dgm:prSet/>
      <dgm:spPr/>
      <dgm:t>
        <a:bodyPr/>
        <a:lstStyle/>
        <a:p>
          <a:endParaRPr lang="en-US"/>
        </a:p>
      </dgm:t>
    </dgm:pt>
    <dgm:pt modelId="{B5AAA4BC-C7BD-42A4-9894-4CB5434EB7B9}">
      <dgm:prSet/>
      <dgm:spPr/>
      <dgm:t>
        <a:bodyPr/>
        <a:lstStyle/>
        <a:p>
          <a:r>
            <a:rPr lang="en-GB"/>
            <a:t>Positioning</a:t>
          </a:r>
          <a:endParaRPr lang="en-US"/>
        </a:p>
      </dgm:t>
    </dgm:pt>
    <dgm:pt modelId="{EB29308E-0D73-4D54-AC4B-D962A5F053D2}" type="parTrans" cxnId="{879DAB31-744C-49A1-9E01-8EABDB21E42F}">
      <dgm:prSet/>
      <dgm:spPr/>
      <dgm:t>
        <a:bodyPr/>
        <a:lstStyle/>
        <a:p>
          <a:endParaRPr lang="en-US"/>
        </a:p>
      </dgm:t>
    </dgm:pt>
    <dgm:pt modelId="{18FBF4AF-A542-413C-A519-CC0A915395F5}" type="sibTrans" cxnId="{879DAB31-744C-49A1-9E01-8EABDB21E42F}">
      <dgm:prSet/>
      <dgm:spPr/>
      <dgm:t>
        <a:bodyPr/>
        <a:lstStyle/>
        <a:p>
          <a:endParaRPr lang="en-US"/>
        </a:p>
      </dgm:t>
    </dgm:pt>
    <dgm:pt modelId="{395D08CC-E24C-4B27-919A-4A2B2B64608B}">
      <dgm:prSet/>
      <dgm:spPr/>
      <dgm:t>
        <a:bodyPr/>
        <a:lstStyle/>
        <a:p>
          <a:r>
            <a:rPr lang="en-GB"/>
            <a:t>Companionship/listening</a:t>
          </a:r>
          <a:endParaRPr lang="en-US"/>
        </a:p>
      </dgm:t>
    </dgm:pt>
    <dgm:pt modelId="{6AF16EE8-461D-4E14-8EC7-607666033942}" type="parTrans" cxnId="{77A75809-20A9-4B18-858B-9BCE091C2440}">
      <dgm:prSet/>
      <dgm:spPr/>
      <dgm:t>
        <a:bodyPr/>
        <a:lstStyle/>
        <a:p>
          <a:endParaRPr lang="en-US"/>
        </a:p>
      </dgm:t>
    </dgm:pt>
    <dgm:pt modelId="{62A72C9F-A462-4384-B6DA-288C239A2BE4}" type="sibTrans" cxnId="{77A75809-20A9-4B18-858B-9BCE091C2440}">
      <dgm:prSet/>
      <dgm:spPr/>
      <dgm:t>
        <a:bodyPr/>
        <a:lstStyle/>
        <a:p>
          <a:endParaRPr lang="en-US"/>
        </a:p>
      </dgm:t>
    </dgm:pt>
    <dgm:pt modelId="{359A8585-7BE6-46A8-AFAE-114CEC40ED50}">
      <dgm:prSet/>
      <dgm:spPr/>
      <dgm:t>
        <a:bodyPr/>
        <a:lstStyle/>
        <a:p>
          <a:r>
            <a:rPr lang="en-GB"/>
            <a:t>Touch –  comforting or massage/rubbing</a:t>
          </a:r>
          <a:endParaRPr lang="en-US"/>
        </a:p>
      </dgm:t>
    </dgm:pt>
    <dgm:pt modelId="{BFA35DE4-97DC-4433-81A2-27513D72F771}" type="parTrans" cxnId="{68E49502-1E7D-492E-BEB6-A89303381191}">
      <dgm:prSet/>
      <dgm:spPr/>
      <dgm:t>
        <a:bodyPr/>
        <a:lstStyle/>
        <a:p>
          <a:endParaRPr lang="en-US"/>
        </a:p>
      </dgm:t>
    </dgm:pt>
    <dgm:pt modelId="{91E6C73A-AD64-4B01-BA86-8D7B16905DBD}" type="sibTrans" cxnId="{68E49502-1E7D-492E-BEB6-A89303381191}">
      <dgm:prSet/>
      <dgm:spPr/>
      <dgm:t>
        <a:bodyPr/>
        <a:lstStyle/>
        <a:p>
          <a:endParaRPr lang="en-US"/>
        </a:p>
      </dgm:t>
    </dgm:pt>
    <dgm:pt modelId="{535BECFE-D5ED-413F-870F-58490CFA4B10}">
      <dgm:prSet/>
      <dgm:spPr/>
      <dgm:t>
        <a:bodyPr/>
        <a:lstStyle/>
        <a:p>
          <a:r>
            <a:rPr lang="en-GB"/>
            <a:t>Heat/cold</a:t>
          </a:r>
          <a:endParaRPr lang="en-US"/>
        </a:p>
      </dgm:t>
    </dgm:pt>
    <dgm:pt modelId="{973291C5-B496-408E-848C-6D87B6E5ADED}" type="parTrans" cxnId="{FB67FD2C-8B3B-4BCC-AAF0-E9FFBB8DECF1}">
      <dgm:prSet/>
      <dgm:spPr/>
      <dgm:t>
        <a:bodyPr/>
        <a:lstStyle/>
        <a:p>
          <a:endParaRPr lang="en-US"/>
        </a:p>
      </dgm:t>
    </dgm:pt>
    <dgm:pt modelId="{FC78CF1E-25F8-45FA-A590-A48EAD848AC2}" type="sibTrans" cxnId="{FB67FD2C-8B3B-4BCC-AAF0-E9FFBB8DECF1}">
      <dgm:prSet/>
      <dgm:spPr/>
      <dgm:t>
        <a:bodyPr/>
        <a:lstStyle/>
        <a:p>
          <a:endParaRPr lang="en-US"/>
        </a:p>
      </dgm:t>
    </dgm:pt>
    <dgm:pt modelId="{F62B8CFB-4B0B-4888-A19E-7A562B135DDA}">
      <dgm:prSet/>
      <dgm:spPr/>
      <dgm:t>
        <a:bodyPr/>
        <a:lstStyle/>
        <a:p>
          <a:r>
            <a:rPr lang="en-GB"/>
            <a:t>Distraction</a:t>
          </a:r>
          <a:endParaRPr lang="en-US"/>
        </a:p>
      </dgm:t>
    </dgm:pt>
    <dgm:pt modelId="{E153DECA-0C5C-43F4-B1F0-531A65E543E2}" type="parTrans" cxnId="{C879BD12-DE5E-45FB-A4E9-FB26C188BEC1}">
      <dgm:prSet/>
      <dgm:spPr/>
      <dgm:t>
        <a:bodyPr/>
        <a:lstStyle/>
        <a:p>
          <a:endParaRPr lang="en-US"/>
        </a:p>
      </dgm:t>
    </dgm:pt>
    <dgm:pt modelId="{51A66BFC-84E5-4B3A-A637-12FF48368A06}" type="sibTrans" cxnId="{C879BD12-DE5E-45FB-A4E9-FB26C188BEC1}">
      <dgm:prSet/>
      <dgm:spPr/>
      <dgm:t>
        <a:bodyPr/>
        <a:lstStyle/>
        <a:p>
          <a:endParaRPr lang="en-US"/>
        </a:p>
      </dgm:t>
    </dgm:pt>
    <dgm:pt modelId="{DB2C81F9-3FB1-4CE6-A920-48E36A77486A}">
      <dgm:prSet/>
      <dgm:spPr/>
      <dgm:t>
        <a:bodyPr/>
        <a:lstStyle/>
        <a:p>
          <a:r>
            <a:rPr lang="en-GB"/>
            <a:t>Imagery &amp; Relaxation</a:t>
          </a:r>
          <a:endParaRPr lang="en-US"/>
        </a:p>
      </dgm:t>
    </dgm:pt>
    <dgm:pt modelId="{716CA6E6-444A-46A6-80E6-4A2EFD6E6F3C}" type="parTrans" cxnId="{C29AD95F-42A6-49BA-AA13-A9B39E5E3B6B}">
      <dgm:prSet/>
      <dgm:spPr/>
      <dgm:t>
        <a:bodyPr/>
        <a:lstStyle/>
        <a:p>
          <a:endParaRPr lang="en-US"/>
        </a:p>
      </dgm:t>
    </dgm:pt>
    <dgm:pt modelId="{43A51704-C2FF-4771-9648-78ED6813F020}" type="sibTrans" cxnId="{C29AD95F-42A6-49BA-AA13-A9B39E5E3B6B}">
      <dgm:prSet/>
      <dgm:spPr/>
      <dgm:t>
        <a:bodyPr/>
        <a:lstStyle/>
        <a:p>
          <a:endParaRPr lang="en-US"/>
        </a:p>
      </dgm:t>
    </dgm:pt>
    <dgm:pt modelId="{7C8168A7-094E-4183-B0D7-7A210B818700}">
      <dgm:prSet/>
      <dgm:spPr/>
      <dgm:t>
        <a:bodyPr/>
        <a:lstStyle/>
        <a:p>
          <a:r>
            <a:rPr lang="en-GB"/>
            <a:t>Alternative therapies </a:t>
          </a:r>
          <a:endParaRPr lang="en-US"/>
        </a:p>
      </dgm:t>
    </dgm:pt>
    <dgm:pt modelId="{86149E9B-C042-4308-966F-6F7DF7BE5EAD}" type="parTrans" cxnId="{18BF9BDB-80D0-4A62-A0E1-8E8EA2934E6A}">
      <dgm:prSet/>
      <dgm:spPr/>
      <dgm:t>
        <a:bodyPr/>
        <a:lstStyle/>
        <a:p>
          <a:endParaRPr lang="en-US"/>
        </a:p>
      </dgm:t>
    </dgm:pt>
    <dgm:pt modelId="{2646A5F4-460B-4CFB-8B13-B6F6DDA7799F}" type="sibTrans" cxnId="{18BF9BDB-80D0-4A62-A0E1-8E8EA2934E6A}">
      <dgm:prSet/>
      <dgm:spPr/>
      <dgm:t>
        <a:bodyPr/>
        <a:lstStyle/>
        <a:p>
          <a:endParaRPr lang="en-US"/>
        </a:p>
      </dgm:t>
    </dgm:pt>
    <dgm:pt modelId="{317F7801-650D-48A1-9464-376909F4DF6C}">
      <dgm:prSet/>
      <dgm:spPr/>
      <dgm:t>
        <a:bodyPr/>
        <a:lstStyle/>
        <a:p>
          <a:r>
            <a:rPr lang="en-GB"/>
            <a:t>Psychological support – mood/anxiety</a:t>
          </a:r>
          <a:endParaRPr lang="en-US"/>
        </a:p>
      </dgm:t>
    </dgm:pt>
    <dgm:pt modelId="{72AC6712-82AD-4E62-ACB9-FE40AFDFEC8F}" type="parTrans" cxnId="{2DE0C879-2ADE-44BD-8E26-89E17AABBB57}">
      <dgm:prSet/>
      <dgm:spPr/>
      <dgm:t>
        <a:bodyPr/>
        <a:lstStyle/>
        <a:p>
          <a:endParaRPr lang="en-US"/>
        </a:p>
      </dgm:t>
    </dgm:pt>
    <dgm:pt modelId="{C46CD6A4-8894-493E-92FB-2F877B589930}" type="sibTrans" cxnId="{2DE0C879-2ADE-44BD-8E26-89E17AABBB57}">
      <dgm:prSet/>
      <dgm:spPr/>
      <dgm:t>
        <a:bodyPr/>
        <a:lstStyle/>
        <a:p>
          <a:endParaRPr lang="en-US"/>
        </a:p>
      </dgm:t>
    </dgm:pt>
    <dgm:pt modelId="{8E48F7B5-02A4-4B64-9A50-770E09A5A9C6}">
      <dgm:prSet/>
      <dgm:spPr/>
      <dgm:t>
        <a:bodyPr/>
        <a:lstStyle/>
        <a:p>
          <a:r>
            <a:rPr lang="en-GB"/>
            <a:t>Drugs are only part of the overall management</a:t>
          </a:r>
          <a:endParaRPr lang="en-US"/>
        </a:p>
      </dgm:t>
    </dgm:pt>
    <dgm:pt modelId="{A1ECDFBE-459F-475D-A545-1D97CEAA61E3}" type="parTrans" cxnId="{C2632917-5858-47B4-BB67-1027185E5500}">
      <dgm:prSet/>
      <dgm:spPr/>
      <dgm:t>
        <a:bodyPr/>
        <a:lstStyle/>
        <a:p>
          <a:endParaRPr lang="en-US"/>
        </a:p>
      </dgm:t>
    </dgm:pt>
    <dgm:pt modelId="{ACBA1A82-0BBC-4260-BADF-5831CA267D43}" type="sibTrans" cxnId="{C2632917-5858-47B4-BB67-1027185E5500}">
      <dgm:prSet/>
      <dgm:spPr/>
      <dgm:t>
        <a:bodyPr/>
        <a:lstStyle/>
        <a:p>
          <a:endParaRPr lang="en-US"/>
        </a:p>
      </dgm:t>
    </dgm:pt>
    <dgm:pt modelId="{EC9AAE42-6E6A-4ECB-8979-42236D7CEAD3}">
      <dgm:prSet/>
      <dgm:spPr/>
      <dgm:t>
        <a:bodyPr/>
        <a:lstStyle/>
        <a:p>
          <a:r>
            <a:rPr lang="en-GB"/>
            <a:t>When given drugs – do they work?</a:t>
          </a:r>
          <a:endParaRPr lang="en-US"/>
        </a:p>
      </dgm:t>
    </dgm:pt>
    <dgm:pt modelId="{79979AC0-2BBB-4109-A136-125FA2AE4F0C}" type="parTrans" cxnId="{9737FFF5-3BD0-4DAD-ACAD-B2D0BAB8BD25}">
      <dgm:prSet/>
      <dgm:spPr/>
      <dgm:t>
        <a:bodyPr/>
        <a:lstStyle/>
        <a:p>
          <a:endParaRPr lang="en-US"/>
        </a:p>
      </dgm:t>
    </dgm:pt>
    <dgm:pt modelId="{F0A1B2D3-979F-4155-8237-FD805C853682}" type="sibTrans" cxnId="{9737FFF5-3BD0-4DAD-ACAD-B2D0BAB8BD25}">
      <dgm:prSet/>
      <dgm:spPr/>
      <dgm:t>
        <a:bodyPr/>
        <a:lstStyle/>
        <a:p>
          <a:endParaRPr lang="en-US"/>
        </a:p>
      </dgm:t>
    </dgm:pt>
    <dgm:pt modelId="{EE5DEC12-A6E5-4312-82BB-5CE1426A3396}" type="pres">
      <dgm:prSet presAssocID="{B8905818-FD93-4ED1-90FA-14E728BDD919}" presName="diagram" presStyleCnt="0">
        <dgm:presLayoutVars>
          <dgm:dir/>
          <dgm:resizeHandles val="exact"/>
        </dgm:presLayoutVars>
      </dgm:prSet>
      <dgm:spPr/>
    </dgm:pt>
    <dgm:pt modelId="{56502E18-E721-43E4-BDE0-EA1D3C33D49F}" type="pres">
      <dgm:prSet presAssocID="{0E2C2E00-48AA-47CE-85A3-AC0164B5253C}" presName="node" presStyleLbl="node1" presStyleIdx="0" presStyleCnt="12">
        <dgm:presLayoutVars>
          <dgm:bulletEnabled val="1"/>
        </dgm:presLayoutVars>
      </dgm:prSet>
      <dgm:spPr/>
    </dgm:pt>
    <dgm:pt modelId="{56A179B4-5F2E-4B91-8327-2D09EA050796}" type="pres">
      <dgm:prSet presAssocID="{7F24DEC6-EBB0-452B-932A-451B11BB94A2}" presName="sibTrans" presStyleCnt="0"/>
      <dgm:spPr/>
    </dgm:pt>
    <dgm:pt modelId="{9E2319C3-72EF-4833-A2A9-2DF8CE360316}" type="pres">
      <dgm:prSet presAssocID="{D5DA36C8-ABE3-44B7-A8E2-62D57FA76F84}" presName="node" presStyleLbl="node1" presStyleIdx="1" presStyleCnt="12">
        <dgm:presLayoutVars>
          <dgm:bulletEnabled val="1"/>
        </dgm:presLayoutVars>
      </dgm:prSet>
      <dgm:spPr/>
    </dgm:pt>
    <dgm:pt modelId="{BBF66BB0-D450-430C-A0F2-4BE9762EAF7A}" type="pres">
      <dgm:prSet presAssocID="{EF07F067-CC3D-4745-9A80-B4452597DA6B}" presName="sibTrans" presStyleCnt="0"/>
      <dgm:spPr/>
    </dgm:pt>
    <dgm:pt modelId="{FEC8A0BC-78D4-49B7-8690-AA59173C11CE}" type="pres">
      <dgm:prSet presAssocID="{B5AAA4BC-C7BD-42A4-9894-4CB5434EB7B9}" presName="node" presStyleLbl="node1" presStyleIdx="2" presStyleCnt="12">
        <dgm:presLayoutVars>
          <dgm:bulletEnabled val="1"/>
        </dgm:presLayoutVars>
      </dgm:prSet>
      <dgm:spPr/>
    </dgm:pt>
    <dgm:pt modelId="{A73AC8E7-12BA-4174-B69B-01985A6235AC}" type="pres">
      <dgm:prSet presAssocID="{18FBF4AF-A542-413C-A519-CC0A915395F5}" presName="sibTrans" presStyleCnt="0"/>
      <dgm:spPr/>
    </dgm:pt>
    <dgm:pt modelId="{8F018356-65C0-4F0A-A7C6-45932FB7BC27}" type="pres">
      <dgm:prSet presAssocID="{395D08CC-E24C-4B27-919A-4A2B2B64608B}" presName="node" presStyleLbl="node1" presStyleIdx="3" presStyleCnt="12">
        <dgm:presLayoutVars>
          <dgm:bulletEnabled val="1"/>
        </dgm:presLayoutVars>
      </dgm:prSet>
      <dgm:spPr/>
    </dgm:pt>
    <dgm:pt modelId="{892AA5CD-450F-4D35-8FB6-1939D5C87A32}" type="pres">
      <dgm:prSet presAssocID="{62A72C9F-A462-4384-B6DA-288C239A2BE4}" presName="sibTrans" presStyleCnt="0"/>
      <dgm:spPr/>
    </dgm:pt>
    <dgm:pt modelId="{25FC64DE-BB0C-4BDA-BDA1-B28BFE4D1BAA}" type="pres">
      <dgm:prSet presAssocID="{359A8585-7BE6-46A8-AFAE-114CEC40ED50}" presName="node" presStyleLbl="node1" presStyleIdx="4" presStyleCnt="12">
        <dgm:presLayoutVars>
          <dgm:bulletEnabled val="1"/>
        </dgm:presLayoutVars>
      </dgm:prSet>
      <dgm:spPr/>
    </dgm:pt>
    <dgm:pt modelId="{CB495D83-B8AE-4E97-B1BB-1ACC984C6F9A}" type="pres">
      <dgm:prSet presAssocID="{91E6C73A-AD64-4B01-BA86-8D7B16905DBD}" presName="sibTrans" presStyleCnt="0"/>
      <dgm:spPr/>
    </dgm:pt>
    <dgm:pt modelId="{EF043CA0-73A6-4C82-8198-22F1B8C96F9B}" type="pres">
      <dgm:prSet presAssocID="{535BECFE-D5ED-413F-870F-58490CFA4B10}" presName="node" presStyleLbl="node1" presStyleIdx="5" presStyleCnt="12">
        <dgm:presLayoutVars>
          <dgm:bulletEnabled val="1"/>
        </dgm:presLayoutVars>
      </dgm:prSet>
      <dgm:spPr/>
    </dgm:pt>
    <dgm:pt modelId="{814CFDC3-53B8-47AB-AA8F-3D4B24782DFD}" type="pres">
      <dgm:prSet presAssocID="{FC78CF1E-25F8-45FA-A590-A48EAD848AC2}" presName="sibTrans" presStyleCnt="0"/>
      <dgm:spPr/>
    </dgm:pt>
    <dgm:pt modelId="{B7376F01-4874-4AAF-8960-C376A7A9A3D3}" type="pres">
      <dgm:prSet presAssocID="{F62B8CFB-4B0B-4888-A19E-7A562B135DDA}" presName="node" presStyleLbl="node1" presStyleIdx="6" presStyleCnt="12">
        <dgm:presLayoutVars>
          <dgm:bulletEnabled val="1"/>
        </dgm:presLayoutVars>
      </dgm:prSet>
      <dgm:spPr/>
    </dgm:pt>
    <dgm:pt modelId="{342F11A5-B5DB-4CCF-810E-F0D571C40F0E}" type="pres">
      <dgm:prSet presAssocID="{51A66BFC-84E5-4B3A-A637-12FF48368A06}" presName="sibTrans" presStyleCnt="0"/>
      <dgm:spPr/>
    </dgm:pt>
    <dgm:pt modelId="{66C4D1DB-F0D0-4581-92D6-B9FC1C1103FC}" type="pres">
      <dgm:prSet presAssocID="{DB2C81F9-3FB1-4CE6-A920-48E36A77486A}" presName="node" presStyleLbl="node1" presStyleIdx="7" presStyleCnt="12">
        <dgm:presLayoutVars>
          <dgm:bulletEnabled val="1"/>
        </dgm:presLayoutVars>
      </dgm:prSet>
      <dgm:spPr/>
    </dgm:pt>
    <dgm:pt modelId="{86925146-791C-4FE6-BD77-DA9235EED7EC}" type="pres">
      <dgm:prSet presAssocID="{43A51704-C2FF-4771-9648-78ED6813F020}" presName="sibTrans" presStyleCnt="0"/>
      <dgm:spPr/>
    </dgm:pt>
    <dgm:pt modelId="{BA605734-01C4-4AE9-9962-22CA491BA515}" type="pres">
      <dgm:prSet presAssocID="{7C8168A7-094E-4183-B0D7-7A210B818700}" presName="node" presStyleLbl="node1" presStyleIdx="8" presStyleCnt="12">
        <dgm:presLayoutVars>
          <dgm:bulletEnabled val="1"/>
        </dgm:presLayoutVars>
      </dgm:prSet>
      <dgm:spPr/>
    </dgm:pt>
    <dgm:pt modelId="{6C3F1258-4912-4FEF-A707-1731A02BD5F5}" type="pres">
      <dgm:prSet presAssocID="{2646A5F4-460B-4CFB-8B13-B6F6DDA7799F}" presName="sibTrans" presStyleCnt="0"/>
      <dgm:spPr/>
    </dgm:pt>
    <dgm:pt modelId="{E0055AF0-4BFE-45F6-95ED-812EEBE5DAF4}" type="pres">
      <dgm:prSet presAssocID="{317F7801-650D-48A1-9464-376909F4DF6C}" presName="node" presStyleLbl="node1" presStyleIdx="9" presStyleCnt="12">
        <dgm:presLayoutVars>
          <dgm:bulletEnabled val="1"/>
        </dgm:presLayoutVars>
      </dgm:prSet>
      <dgm:spPr/>
    </dgm:pt>
    <dgm:pt modelId="{9440A38E-D393-4A7A-97EC-2F757587A3E6}" type="pres">
      <dgm:prSet presAssocID="{C46CD6A4-8894-493E-92FB-2F877B589930}" presName="sibTrans" presStyleCnt="0"/>
      <dgm:spPr/>
    </dgm:pt>
    <dgm:pt modelId="{94DB1CF2-C907-4ECB-B259-A1AB7EA36FF0}" type="pres">
      <dgm:prSet presAssocID="{8E48F7B5-02A4-4B64-9A50-770E09A5A9C6}" presName="node" presStyleLbl="node1" presStyleIdx="10" presStyleCnt="12">
        <dgm:presLayoutVars>
          <dgm:bulletEnabled val="1"/>
        </dgm:presLayoutVars>
      </dgm:prSet>
      <dgm:spPr/>
    </dgm:pt>
    <dgm:pt modelId="{9CAA8C79-81A3-4321-906F-F7FE1FF3F6BD}" type="pres">
      <dgm:prSet presAssocID="{ACBA1A82-0BBC-4260-BADF-5831CA267D43}" presName="sibTrans" presStyleCnt="0"/>
      <dgm:spPr/>
    </dgm:pt>
    <dgm:pt modelId="{C582EA57-4D8E-46ED-9241-A8B48B774316}" type="pres">
      <dgm:prSet presAssocID="{EC9AAE42-6E6A-4ECB-8979-42236D7CEAD3}" presName="node" presStyleLbl="node1" presStyleIdx="11" presStyleCnt="12">
        <dgm:presLayoutVars>
          <dgm:bulletEnabled val="1"/>
        </dgm:presLayoutVars>
      </dgm:prSet>
      <dgm:spPr/>
    </dgm:pt>
  </dgm:ptLst>
  <dgm:cxnLst>
    <dgm:cxn modelId="{737E9700-3521-4FE9-B2AA-02C16BE516EA}" type="presOf" srcId="{317F7801-650D-48A1-9464-376909F4DF6C}" destId="{E0055AF0-4BFE-45F6-95ED-812EEBE5DAF4}" srcOrd="0" destOrd="0" presId="urn:microsoft.com/office/officeart/2005/8/layout/default"/>
    <dgm:cxn modelId="{7BD06C01-8B3C-4650-9963-1ED58DE23021}" type="presOf" srcId="{EC9AAE42-6E6A-4ECB-8979-42236D7CEAD3}" destId="{C582EA57-4D8E-46ED-9241-A8B48B774316}" srcOrd="0" destOrd="0" presId="urn:microsoft.com/office/officeart/2005/8/layout/default"/>
    <dgm:cxn modelId="{68E49502-1E7D-492E-BEB6-A89303381191}" srcId="{B8905818-FD93-4ED1-90FA-14E728BDD919}" destId="{359A8585-7BE6-46A8-AFAE-114CEC40ED50}" srcOrd="4" destOrd="0" parTransId="{BFA35DE4-97DC-4433-81A2-27513D72F771}" sibTransId="{91E6C73A-AD64-4B01-BA86-8D7B16905DBD}"/>
    <dgm:cxn modelId="{D3408F03-F443-45E3-9B21-D5B9A2836224}" srcId="{B8905818-FD93-4ED1-90FA-14E728BDD919}" destId="{0E2C2E00-48AA-47CE-85A3-AC0164B5253C}" srcOrd="0" destOrd="0" parTransId="{7EB002EB-56C0-4ABD-96F4-69A45216D5EC}" sibTransId="{7F24DEC6-EBB0-452B-932A-451B11BB94A2}"/>
    <dgm:cxn modelId="{77A75809-20A9-4B18-858B-9BCE091C2440}" srcId="{B8905818-FD93-4ED1-90FA-14E728BDD919}" destId="{395D08CC-E24C-4B27-919A-4A2B2B64608B}" srcOrd="3" destOrd="0" parTransId="{6AF16EE8-461D-4E14-8EC7-607666033942}" sibTransId="{62A72C9F-A462-4384-B6DA-288C239A2BE4}"/>
    <dgm:cxn modelId="{E0CD610D-6C86-424D-9854-2DD8D118B5B1}" type="presOf" srcId="{B8905818-FD93-4ED1-90FA-14E728BDD919}" destId="{EE5DEC12-A6E5-4312-82BB-5CE1426A3396}" srcOrd="0" destOrd="0" presId="urn:microsoft.com/office/officeart/2005/8/layout/default"/>
    <dgm:cxn modelId="{C879BD12-DE5E-45FB-A4E9-FB26C188BEC1}" srcId="{B8905818-FD93-4ED1-90FA-14E728BDD919}" destId="{F62B8CFB-4B0B-4888-A19E-7A562B135DDA}" srcOrd="6" destOrd="0" parTransId="{E153DECA-0C5C-43F4-B1F0-531A65E543E2}" sibTransId="{51A66BFC-84E5-4B3A-A637-12FF48368A06}"/>
    <dgm:cxn modelId="{C2632917-5858-47B4-BB67-1027185E5500}" srcId="{B8905818-FD93-4ED1-90FA-14E728BDD919}" destId="{8E48F7B5-02A4-4B64-9A50-770E09A5A9C6}" srcOrd="10" destOrd="0" parTransId="{A1ECDFBE-459F-475D-A545-1D97CEAA61E3}" sibTransId="{ACBA1A82-0BBC-4260-BADF-5831CA267D43}"/>
    <dgm:cxn modelId="{B2CFF318-1276-438E-8B8A-1A77CB09822D}" type="presOf" srcId="{7C8168A7-094E-4183-B0D7-7A210B818700}" destId="{BA605734-01C4-4AE9-9962-22CA491BA515}" srcOrd="0" destOrd="0" presId="urn:microsoft.com/office/officeart/2005/8/layout/default"/>
    <dgm:cxn modelId="{FB67FD2C-8B3B-4BCC-AAF0-E9FFBB8DECF1}" srcId="{B8905818-FD93-4ED1-90FA-14E728BDD919}" destId="{535BECFE-D5ED-413F-870F-58490CFA4B10}" srcOrd="5" destOrd="0" parTransId="{973291C5-B496-408E-848C-6D87B6E5ADED}" sibTransId="{FC78CF1E-25F8-45FA-A590-A48EAD848AC2}"/>
    <dgm:cxn modelId="{879DAB31-744C-49A1-9E01-8EABDB21E42F}" srcId="{B8905818-FD93-4ED1-90FA-14E728BDD919}" destId="{B5AAA4BC-C7BD-42A4-9894-4CB5434EB7B9}" srcOrd="2" destOrd="0" parTransId="{EB29308E-0D73-4D54-AC4B-D962A5F053D2}" sibTransId="{18FBF4AF-A542-413C-A519-CC0A915395F5}"/>
    <dgm:cxn modelId="{FF41743B-4B37-4663-849C-9FEB3589770F}" type="presOf" srcId="{DB2C81F9-3FB1-4CE6-A920-48E36A77486A}" destId="{66C4D1DB-F0D0-4581-92D6-B9FC1C1103FC}" srcOrd="0" destOrd="0" presId="urn:microsoft.com/office/officeart/2005/8/layout/default"/>
    <dgm:cxn modelId="{C29AD95F-42A6-49BA-AA13-A9B39E5E3B6B}" srcId="{B8905818-FD93-4ED1-90FA-14E728BDD919}" destId="{DB2C81F9-3FB1-4CE6-A920-48E36A77486A}" srcOrd="7" destOrd="0" parTransId="{716CA6E6-444A-46A6-80E6-4A2EFD6E6F3C}" sibTransId="{43A51704-C2FF-4771-9648-78ED6813F020}"/>
    <dgm:cxn modelId="{C3474560-FD40-482B-A7AD-1431DABC4FBF}" type="presOf" srcId="{D5DA36C8-ABE3-44B7-A8E2-62D57FA76F84}" destId="{9E2319C3-72EF-4833-A2A9-2DF8CE360316}" srcOrd="0" destOrd="0" presId="urn:microsoft.com/office/officeart/2005/8/layout/default"/>
    <dgm:cxn modelId="{6B7C6375-9B15-4666-8E40-3AB0F34541DB}" type="presOf" srcId="{F62B8CFB-4B0B-4888-A19E-7A562B135DDA}" destId="{B7376F01-4874-4AAF-8960-C376A7A9A3D3}" srcOrd="0" destOrd="0" presId="urn:microsoft.com/office/officeart/2005/8/layout/default"/>
    <dgm:cxn modelId="{2DE0C879-2ADE-44BD-8E26-89E17AABBB57}" srcId="{B8905818-FD93-4ED1-90FA-14E728BDD919}" destId="{317F7801-650D-48A1-9464-376909F4DF6C}" srcOrd="9" destOrd="0" parTransId="{72AC6712-82AD-4E62-ACB9-FE40AFDFEC8F}" sibTransId="{C46CD6A4-8894-493E-92FB-2F877B589930}"/>
    <dgm:cxn modelId="{B5F37784-BA4F-4199-BA15-58E623A0A650}" type="presOf" srcId="{535BECFE-D5ED-413F-870F-58490CFA4B10}" destId="{EF043CA0-73A6-4C82-8198-22F1B8C96F9B}" srcOrd="0" destOrd="0" presId="urn:microsoft.com/office/officeart/2005/8/layout/default"/>
    <dgm:cxn modelId="{19E5D3B3-B9C0-4983-9054-63545390739B}" type="presOf" srcId="{B5AAA4BC-C7BD-42A4-9894-4CB5434EB7B9}" destId="{FEC8A0BC-78D4-49B7-8690-AA59173C11CE}" srcOrd="0" destOrd="0" presId="urn:microsoft.com/office/officeart/2005/8/layout/default"/>
    <dgm:cxn modelId="{0A7423CD-D263-4ACE-9C64-598560AD5605}" type="presOf" srcId="{359A8585-7BE6-46A8-AFAE-114CEC40ED50}" destId="{25FC64DE-BB0C-4BDA-BDA1-B28BFE4D1BAA}" srcOrd="0" destOrd="0" presId="urn:microsoft.com/office/officeart/2005/8/layout/default"/>
    <dgm:cxn modelId="{18BF9BDB-80D0-4A62-A0E1-8E8EA2934E6A}" srcId="{B8905818-FD93-4ED1-90FA-14E728BDD919}" destId="{7C8168A7-094E-4183-B0D7-7A210B818700}" srcOrd="8" destOrd="0" parTransId="{86149E9B-C042-4308-966F-6F7DF7BE5EAD}" sibTransId="{2646A5F4-460B-4CFB-8B13-B6F6DDA7799F}"/>
    <dgm:cxn modelId="{AF2573E2-9B47-4DF1-A044-B3659EDAA8A7}" type="presOf" srcId="{0E2C2E00-48AA-47CE-85A3-AC0164B5253C}" destId="{56502E18-E721-43E4-BDE0-EA1D3C33D49F}" srcOrd="0" destOrd="0" presId="urn:microsoft.com/office/officeart/2005/8/layout/default"/>
    <dgm:cxn modelId="{B0DABBE9-FEB2-4497-B0EE-8B94414AFA98}" type="presOf" srcId="{395D08CC-E24C-4B27-919A-4A2B2B64608B}" destId="{8F018356-65C0-4F0A-A7C6-45932FB7BC27}" srcOrd="0" destOrd="0" presId="urn:microsoft.com/office/officeart/2005/8/layout/default"/>
    <dgm:cxn modelId="{9737FFF5-3BD0-4DAD-ACAD-B2D0BAB8BD25}" srcId="{B8905818-FD93-4ED1-90FA-14E728BDD919}" destId="{EC9AAE42-6E6A-4ECB-8979-42236D7CEAD3}" srcOrd="11" destOrd="0" parTransId="{79979AC0-2BBB-4109-A136-125FA2AE4F0C}" sibTransId="{F0A1B2D3-979F-4155-8237-FD805C853682}"/>
    <dgm:cxn modelId="{04C860F9-3552-4190-A25F-BD4EE8BFDBA3}" srcId="{B8905818-FD93-4ED1-90FA-14E728BDD919}" destId="{D5DA36C8-ABE3-44B7-A8E2-62D57FA76F84}" srcOrd="1" destOrd="0" parTransId="{3B3D9B50-C409-47DA-B1D6-4D64E678B224}" sibTransId="{EF07F067-CC3D-4745-9A80-B4452597DA6B}"/>
    <dgm:cxn modelId="{8FF9F5FE-5DBF-4CB6-8208-2B04C025CF85}" type="presOf" srcId="{8E48F7B5-02A4-4B64-9A50-770E09A5A9C6}" destId="{94DB1CF2-C907-4ECB-B259-A1AB7EA36FF0}" srcOrd="0" destOrd="0" presId="urn:microsoft.com/office/officeart/2005/8/layout/default"/>
    <dgm:cxn modelId="{7F96FC05-EEBA-47E5-A072-B060A8D2C419}" type="presParOf" srcId="{EE5DEC12-A6E5-4312-82BB-5CE1426A3396}" destId="{56502E18-E721-43E4-BDE0-EA1D3C33D49F}" srcOrd="0" destOrd="0" presId="urn:microsoft.com/office/officeart/2005/8/layout/default"/>
    <dgm:cxn modelId="{7CE75417-5548-4E2A-85D2-F75E0C1DED62}" type="presParOf" srcId="{EE5DEC12-A6E5-4312-82BB-5CE1426A3396}" destId="{56A179B4-5F2E-4B91-8327-2D09EA050796}" srcOrd="1" destOrd="0" presId="urn:microsoft.com/office/officeart/2005/8/layout/default"/>
    <dgm:cxn modelId="{CC74C3A5-5928-4077-A4A9-C70747E11752}" type="presParOf" srcId="{EE5DEC12-A6E5-4312-82BB-5CE1426A3396}" destId="{9E2319C3-72EF-4833-A2A9-2DF8CE360316}" srcOrd="2" destOrd="0" presId="urn:microsoft.com/office/officeart/2005/8/layout/default"/>
    <dgm:cxn modelId="{6D426E44-B477-4D60-B518-17A690F2DE9B}" type="presParOf" srcId="{EE5DEC12-A6E5-4312-82BB-5CE1426A3396}" destId="{BBF66BB0-D450-430C-A0F2-4BE9762EAF7A}" srcOrd="3" destOrd="0" presId="urn:microsoft.com/office/officeart/2005/8/layout/default"/>
    <dgm:cxn modelId="{70DA2FEF-2480-44D7-AC4E-7D7DE4B6F228}" type="presParOf" srcId="{EE5DEC12-A6E5-4312-82BB-5CE1426A3396}" destId="{FEC8A0BC-78D4-49B7-8690-AA59173C11CE}" srcOrd="4" destOrd="0" presId="urn:microsoft.com/office/officeart/2005/8/layout/default"/>
    <dgm:cxn modelId="{40EA39E4-2E5D-401E-9328-8E111F0C7785}" type="presParOf" srcId="{EE5DEC12-A6E5-4312-82BB-5CE1426A3396}" destId="{A73AC8E7-12BA-4174-B69B-01985A6235AC}" srcOrd="5" destOrd="0" presId="urn:microsoft.com/office/officeart/2005/8/layout/default"/>
    <dgm:cxn modelId="{325FD597-7121-45A8-A965-6FA8E012D27C}" type="presParOf" srcId="{EE5DEC12-A6E5-4312-82BB-5CE1426A3396}" destId="{8F018356-65C0-4F0A-A7C6-45932FB7BC27}" srcOrd="6" destOrd="0" presId="urn:microsoft.com/office/officeart/2005/8/layout/default"/>
    <dgm:cxn modelId="{77B1F6CB-0F0F-4783-B020-716D413D476F}" type="presParOf" srcId="{EE5DEC12-A6E5-4312-82BB-5CE1426A3396}" destId="{892AA5CD-450F-4D35-8FB6-1939D5C87A32}" srcOrd="7" destOrd="0" presId="urn:microsoft.com/office/officeart/2005/8/layout/default"/>
    <dgm:cxn modelId="{D07F95CB-A336-49C6-9AAE-5877504521AD}" type="presParOf" srcId="{EE5DEC12-A6E5-4312-82BB-5CE1426A3396}" destId="{25FC64DE-BB0C-4BDA-BDA1-B28BFE4D1BAA}" srcOrd="8" destOrd="0" presId="urn:microsoft.com/office/officeart/2005/8/layout/default"/>
    <dgm:cxn modelId="{BDD3644A-71B3-4F17-A0FE-D96908A33204}" type="presParOf" srcId="{EE5DEC12-A6E5-4312-82BB-5CE1426A3396}" destId="{CB495D83-B8AE-4E97-B1BB-1ACC984C6F9A}" srcOrd="9" destOrd="0" presId="urn:microsoft.com/office/officeart/2005/8/layout/default"/>
    <dgm:cxn modelId="{87A072FF-EAF5-4E86-906F-0935945264B9}" type="presParOf" srcId="{EE5DEC12-A6E5-4312-82BB-5CE1426A3396}" destId="{EF043CA0-73A6-4C82-8198-22F1B8C96F9B}" srcOrd="10" destOrd="0" presId="urn:microsoft.com/office/officeart/2005/8/layout/default"/>
    <dgm:cxn modelId="{60124FDF-593A-4DA9-BF18-0B3A9081CF56}" type="presParOf" srcId="{EE5DEC12-A6E5-4312-82BB-5CE1426A3396}" destId="{814CFDC3-53B8-47AB-AA8F-3D4B24782DFD}" srcOrd="11" destOrd="0" presId="urn:microsoft.com/office/officeart/2005/8/layout/default"/>
    <dgm:cxn modelId="{7399BCFB-3471-4F09-A2F8-DD49BBC58B1C}" type="presParOf" srcId="{EE5DEC12-A6E5-4312-82BB-5CE1426A3396}" destId="{B7376F01-4874-4AAF-8960-C376A7A9A3D3}" srcOrd="12" destOrd="0" presId="urn:microsoft.com/office/officeart/2005/8/layout/default"/>
    <dgm:cxn modelId="{7207128F-A705-420D-BB65-A5218F05EBD6}" type="presParOf" srcId="{EE5DEC12-A6E5-4312-82BB-5CE1426A3396}" destId="{342F11A5-B5DB-4CCF-810E-F0D571C40F0E}" srcOrd="13" destOrd="0" presId="urn:microsoft.com/office/officeart/2005/8/layout/default"/>
    <dgm:cxn modelId="{BB525C1A-14AA-488A-8A8C-20DD58C97F27}" type="presParOf" srcId="{EE5DEC12-A6E5-4312-82BB-5CE1426A3396}" destId="{66C4D1DB-F0D0-4581-92D6-B9FC1C1103FC}" srcOrd="14" destOrd="0" presId="urn:microsoft.com/office/officeart/2005/8/layout/default"/>
    <dgm:cxn modelId="{E32879CB-93EB-45C9-8D2D-C3071F43FA6B}" type="presParOf" srcId="{EE5DEC12-A6E5-4312-82BB-5CE1426A3396}" destId="{86925146-791C-4FE6-BD77-DA9235EED7EC}" srcOrd="15" destOrd="0" presId="urn:microsoft.com/office/officeart/2005/8/layout/default"/>
    <dgm:cxn modelId="{BC81C352-F5E2-4C85-9418-A1BED1914904}" type="presParOf" srcId="{EE5DEC12-A6E5-4312-82BB-5CE1426A3396}" destId="{BA605734-01C4-4AE9-9962-22CA491BA515}" srcOrd="16" destOrd="0" presId="urn:microsoft.com/office/officeart/2005/8/layout/default"/>
    <dgm:cxn modelId="{93E70344-4704-47D3-80EC-50B8C9039A9F}" type="presParOf" srcId="{EE5DEC12-A6E5-4312-82BB-5CE1426A3396}" destId="{6C3F1258-4912-4FEF-A707-1731A02BD5F5}" srcOrd="17" destOrd="0" presId="urn:microsoft.com/office/officeart/2005/8/layout/default"/>
    <dgm:cxn modelId="{23547D85-A180-4329-99DB-A3F9F8570453}" type="presParOf" srcId="{EE5DEC12-A6E5-4312-82BB-5CE1426A3396}" destId="{E0055AF0-4BFE-45F6-95ED-812EEBE5DAF4}" srcOrd="18" destOrd="0" presId="urn:microsoft.com/office/officeart/2005/8/layout/default"/>
    <dgm:cxn modelId="{26592156-5F88-41EA-A984-4E0FB5F90085}" type="presParOf" srcId="{EE5DEC12-A6E5-4312-82BB-5CE1426A3396}" destId="{9440A38E-D393-4A7A-97EC-2F757587A3E6}" srcOrd="19" destOrd="0" presId="urn:microsoft.com/office/officeart/2005/8/layout/default"/>
    <dgm:cxn modelId="{90989D65-4C7C-42CD-8A2E-0B7478D5BDC2}" type="presParOf" srcId="{EE5DEC12-A6E5-4312-82BB-5CE1426A3396}" destId="{94DB1CF2-C907-4ECB-B259-A1AB7EA36FF0}" srcOrd="20" destOrd="0" presId="urn:microsoft.com/office/officeart/2005/8/layout/default"/>
    <dgm:cxn modelId="{12A53C9A-AB5D-488E-AEE1-2B5776CC50D2}" type="presParOf" srcId="{EE5DEC12-A6E5-4312-82BB-5CE1426A3396}" destId="{9CAA8C79-81A3-4321-906F-F7FE1FF3F6BD}" srcOrd="21" destOrd="0" presId="urn:microsoft.com/office/officeart/2005/8/layout/default"/>
    <dgm:cxn modelId="{FC189ACC-CB1A-4B00-84D5-0B432885D3C2}" type="presParOf" srcId="{EE5DEC12-A6E5-4312-82BB-5CE1426A3396}" destId="{C582EA57-4D8E-46ED-9241-A8B48B774316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74F6F3D-51C6-454D-81AA-0430F4E7129D}" type="doc">
      <dgm:prSet loTypeId="urn:microsoft.com/office/officeart/2008/layout/LinedList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3B03A05-4203-4BF7-90BE-F2611FABA710}">
      <dgm:prSet/>
      <dgm:spPr/>
      <dgm:t>
        <a:bodyPr/>
        <a:lstStyle/>
        <a:p>
          <a:endParaRPr lang="en-US" dirty="0"/>
        </a:p>
      </dgm:t>
    </dgm:pt>
    <dgm:pt modelId="{8869500A-421E-4158-890A-C816D36B4256}" type="parTrans" cxnId="{DED3B1B0-F669-4723-898B-25C36DBDFF7F}">
      <dgm:prSet/>
      <dgm:spPr/>
      <dgm:t>
        <a:bodyPr/>
        <a:lstStyle/>
        <a:p>
          <a:endParaRPr lang="en-US"/>
        </a:p>
      </dgm:t>
    </dgm:pt>
    <dgm:pt modelId="{C955BEE4-A75E-4429-A85B-49A2B4A8ECAD}" type="sibTrans" cxnId="{DED3B1B0-F669-4723-898B-25C36DBDFF7F}">
      <dgm:prSet/>
      <dgm:spPr/>
      <dgm:t>
        <a:bodyPr/>
        <a:lstStyle/>
        <a:p>
          <a:endParaRPr lang="en-US"/>
        </a:p>
      </dgm:t>
    </dgm:pt>
    <dgm:pt modelId="{F39D78BB-2E87-4424-B16B-D56FADFCF5ED}">
      <dgm:prSet/>
      <dgm:spPr/>
      <dgm:t>
        <a:bodyPr/>
        <a:lstStyle/>
        <a:p>
          <a:r>
            <a:rPr lang="en-GB"/>
            <a:t>Patient/carer misconceptions</a:t>
          </a:r>
          <a:endParaRPr lang="en-US"/>
        </a:p>
      </dgm:t>
    </dgm:pt>
    <dgm:pt modelId="{58FE43C1-E3AE-4317-957C-A8C939112299}" type="parTrans" cxnId="{B2D69BAE-4981-4561-B6CE-0B4C76C1B435}">
      <dgm:prSet/>
      <dgm:spPr/>
      <dgm:t>
        <a:bodyPr/>
        <a:lstStyle/>
        <a:p>
          <a:endParaRPr lang="en-US"/>
        </a:p>
      </dgm:t>
    </dgm:pt>
    <dgm:pt modelId="{8DE7DCB4-E753-4D38-9672-F811BEC39E3F}" type="sibTrans" cxnId="{B2D69BAE-4981-4561-B6CE-0B4C76C1B435}">
      <dgm:prSet/>
      <dgm:spPr/>
      <dgm:t>
        <a:bodyPr/>
        <a:lstStyle/>
        <a:p>
          <a:endParaRPr lang="en-US"/>
        </a:p>
      </dgm:t>
    </dgm:pt>
    <dgm:pt modelId="{AAC2A245-7B9D-4055-8463-B59146CA5BB6}">
      <dgm:prSet/>
      <dgm:spPr/>
      <dgm:t>
        <a:bodyPr/>
        <a:lstStyle/>
        <a:p>
          <a:r>
            <a:rPr lang="en-GB"/>
            <a:t>Healthcare professional misconceptions</a:t>
          </a:r>
          <a:endParaRPr lang="en-US"/>
        </a:p>
      </dgm:t>
    </dgm:pt>
    <dgm:pt modelId="{FC06B2BE-3F2E-4EF9-A551-D225428F3AD1}" type="parTrans" cxnId="{5369D857-B853-4E53-A657-CB8C3B624D8E}">
      <dgm:prSet/>
      <dgm:spPr/>
      <dgm:t>
        <a:bodyPr/>
        <a:lstStyle/>
        <a:p>
          <a:endParaRPr lang="en-US"/>
        </a:p>
      </dgm:t>
    </dgm:pt>
    <dgm:pt modelId="{EFD7F420-D9B8-4EB1-9E49-FED00256696F}" type="sibTrans" cxnId="{5369D857-B853-4E53-A657-CB8C3B624D8E}">
      <dgm:prSet/>
      <dgm:spPr/>
      <dgm:t>
        <a:bodyPr/>
        <a:lstStyle/>
        <a:p>
          <a:endParaRPr lang="en-US"/>
        </a:p>
      </dgm:t>
    </dgm:pt>
    <dgm:pt modelId="{39623A8F-9309-4A04-A82F-555BD20AE1F6}">
      <dgm:prSet/>
      <dgm:spPr/>
      <dgm:t>
        <a:bodyPr/>
        <a:lstStyle/>
        <a:p>
          <a:r>
            <a:rPr lang="en-GB"/>
            <a:t>Morphine myths and fears</a:t>
          </a:r>
          <a:endParaRPr lang="en-US"/>
        </a:p>
      </dgm:t>
    </dgm:pt>
    <dgm:pt modelId="{B09E970D-1990-4243-A5B9-7F821B5C05B7}" type="parTrans" cxnId="{57FD4E5D-0263-4057-83AE-403504E77B77}">
      <dgm:prSet/>
      <dgm:spPr/>
      <dgm:t>
        <a:bodyPr/>
        <a:lstStyle/>
        <a:p>
          <a:endParaRPr lang="en-US"/>
        </a:p>
      </dgm:t>
    </dgm:pt>
    <dgm:pt modelId="{962A1107-56D5-48C0-89D0-E52F97A11F0D}" type="sibTrans" cxnId="{57FD4E5D-0263-4057-83AE-403504E77B77}">
      <dgm:prSet/>
      <dgm:spPr/>
      <dgm:t>
        <a:bodyPr/>
        <a:lstStyle/>
        <a:p>
          <a:endParaRPr lang="en-US"/>
        </a:p>
      </dgm:t>
    </dgm:pt>
    <dgm:pt modelId="{727AC9F4-2084-415B-B5B8-1D7A17B1C26A}">
      <dgm:prSet/>
      <dgm:spPr/>
      <dgm:t>
        <a:bodyPr/>
        <a:lstStyle/>
        <a:p>
          <a:r>
            <a:rPr lang="en-GB"/>
            <a:t>Poor prescribing</a:t>
          </a:r>
          <a:endParaRPr lang="en-US"/>
        </a:p>
      </dgm:t>
    </dgm:pt>
    <dgm:pt modelId="{B284BC24-A0D4-4230-BFAC-04B5AE3C1B5B}" type="parTrans" cxnId="{1DBD54B9-4C76-4F51-A169-14AA21E85643}">
      <dgm:prSet/>
      <dgm:spPr/>
      <dgm:t>
        <a:bodyPr/>
        <a:lstStyle/>
        <a:p>
          <a:endParaRPr lang="en-US"/>
        </a:p>
      </dgm:t>
    </dgm:pt>
    <dgm:pt modelId="{3E9D03A7-26C0-4294-8019-1AB8D550693E}" type="sibTrans" cxnId="{1DBD54B9-4C76-4F51-A169-14AA21E85643}">
      <dgm:prSet/>
      <dgm:spPr/>
      <dgm:t>
        <a:bodyPr/>
        <a:lstStyle/>
        <a:p>
          <a:endParaRPr lang="en-US"/>
        </a:p>
      </dgm:t>
    </dgm:pt>
    <dgm:pt modelId="{58CED135-1495-4EDA-A411-662C0E764D52}">
      <dgm:prSet/>
      <dgm:spPr/>
      <dgm:t>
        <a:bodyPr/>
        <a:lstStyle/>
        <a:p>
          <a:r>
            <a:rPr lang="en-GB"/>
            <a:t>Poor administration</a:t>
          </a:r>
          <a:endParaRPr lang="en-US"/>
        </a:p>
      </dgm:t>
    </dgm:pt>
    <dgm:pt modelId="{89B7BAB8-3901-4ADB-9C3C-8E695FA7FD57}" type="parTrans" cxnId="{CBB31002-8713-4308-81D9-E6678210D40B}">
      <dgm:prSet/>
      <dgm:spPr/>
      <dgm:t>
        <a:bodyPr/>
        <a:lstStyle/>
        <a:p>
          <a:endParaRPr lang="en-US"/>
        </a:p>
      </dgm:t>
    </dgm:pt>
    <dgm:pt modelId="{FE7EA532-C5A0-4464-93F9-50EA3D0ED418}" type="sibTrans" cxnId="{CBB31002-8713-4308-81D9-E6678210D40B}">
      <dgm:prSet/>
      <dgm:spPr/>
      <dgm:t>
        <a:bodyPr/>
        <a:lstStyle/>
        <a:p>
          <a:endParaRPr lang="en-US"/>
        </a:p>
      </dgm:t>
    </dgm:pt>
    <dgm:pt modelId="{7799EFE1-AF02-43CA-8E23-8A9A5660910D}">
      <dgm:prSet/>
      <dgm:spPr/>
      <dgm:t>
        <a:bodyPr/>
        <a:lstStyle/>
        <a:p>
          <a:r>
            <a:rPr lang="en-GB"/>
            <a:t>Failure to diagnose cause of pain correctly</a:t>
          </a:r>
          <a:endParaRPr lang="en-US"/>
        </a:p>
      </dgm:t>
    </dgm:pt>
    <dgm:pt modelId="{9100FBF7-77CC-4BF6-9B7F-985455928A4C}" type="parTrans" cxnId="{0A856F0E-A737-4A2C-87CF-891B3CBB652B}">
      <dgm:prSet/>
      <dgm:spPr/>
      <dgm:t>
        <a:bodyPr/>
        <a:lstStyle/>
        <a:p>
          <a:endParaRPr lang="en-US"/>
        </a:p>
      </dgm:t>
    </dgm:pt>
    <dgm:pt modelId="{487B2863-6142-4E56-86C8-D19D4D79F2D1}" type="sibTrans" cxnId="{0A856F0E-A737-4A2C-87CF-891B3CBB652B}">
      <dgm:prSet/>
      <dgm:spPr/>
      <dgm:t>
        <a:bodyPr/>
        <a:lstStyle/>
        <a:p>
          <a:endParaRPr lang="en-US"/>
        </a:p>
      </dgm:t>
    </dgm:pt>
    <dgm:pt modelId="{AF3FA60D-6006-446F-972F-D4D43BFBD38E}">
      <dgm:prSet/>
      <dgm:spPr/>
      <dgm:t>
        <a:bodyPr/>
        <a:lstStyle/>
        <a:p>
          <a:r>
            <a:rPr lang="en-GB"/>
            <a:t>Lack of awareness and confidence of healthcare professional</a:t>
          </a:r>
          <a:endParaRPr lang="en-US"/>
        </a:p>
      </dgm:t>
    </dgm:pt>
    <dgm:pt modelId="{0750FFB2-9E86-476D-A0FE-236DEB16250A}" type="parTrans" cxnId="{1500789F-5054-4DA7-B0C4-E55436C82252}">
      <dgm:prSet/>
      <dgm:spPr/>
      <dgm:t>
        <a:bodyPr/>
        <a:lstStyle/>
        <a:p>
          <a:endParaRPr lang="en-US"/>
        </a:p>
      </dgm:t>
    </dgm:pt>
    <dgm:pt modelId="{05E3FB66-EDDE-41AB-AAA2-CE570616BCA1}" type="sibTrans" cxnId="{1500789F-5054-4DA7-B0C4-E55436C82252}">
      <dgm:prSet/>
      <dgm:spPr/>
      <dgm:t>
        <a:bodyPr/>
        <a:lstStyle/>
        <a:p>
          <a:endParaRPr lang="en-US"/>
        </a:p>
      </dgm:t>
    </dgm:pt>
    <dgm:pt modelId="{0144EE50-9826-4098-9563-967D4BA51E8F}" type="pres">
      <dgm:prSet presAssocID="{974F6F3D-51C6-454D-81AA-0430F4E7129D}" presName="vert0" presStyleCnt="0">
        <dgm:presLayoutVars>
          <dgm:dir/>
          <dgm:animOne val="branch"/>
          <dgm:animLvl val="lvl"/>
        </dgm:presLayoutVars>
      </dgm:prSet>
      <dgm:spPr/>
    </dgm:pt>
    <dgm:pt modelId="{BBF2926E-0BE0-4ADE-8893-F20C91F6B897}" type="pres">
      <dgm:prSet presAssocID="{53B03A05-4203-4BF7-90BE-F2611FABA710}" presName="thickLine" presStyleLbl="alignNode1" presStyleIdx="0" presStyleCnt="1"/>
      <dgm:spPr/>
    </dgm:pt>
    <dgm:pt modelId="{3166F14C-851B-413B-8929-C2513581FC0A}" type="pres">
      <dgm:prSet presAssocID="{53B03A05-4203-4BF7-90BE-F2611FABA710}" presName="horz1" presStyleCnt="0"/>
      <dgm:spPr/>
    </dgm:pt>
    <dgm:pt modelId="{7AF3952E-D818-47CE-B3F1-78E421ECE20D}" type="pres">
      <dgm:prSet presAssocID="{53B03A05-4203-4BF7-90BE-F2611FABA710}" presName="tx1" presStyleLbl="revTx" presStyleIdx="0" presStyleCnt="8"/>
      <dgm:spPr/>
    </dgm:pt>
    <dgm:pt modelId="{EF7348EA-01AD-42E0-8ED6-ECB23100988D}" type="pres">
      <dgm:prSet presAssocID="{53B03A05-4203-4BF7-90BE-F2611FABA710}" presName="vert1" presStyleCnt="0"/>
      <dgm:spPr/>
    </dgm:pt>
    <dgm:pt modelId="{1668705A-0C1C-496C-8293-1B3B34060E67}" type="pres">
      <dgm:prSet presAssocID="{F39D78BB-2E87-4424-B16B-D56FADFCF5ED}" presName="vertSpace2a" presStyleCnt="0"/>
      <dgm:spPr/>
    </dgm:pt>
    <dgm:pt modelId="{489972B5-D40F-4FE2-8F61-BEABDE167738}" type="pres">
      <dgm:prSet presAssocID="{F39D78BB-2E87-4424-B16B-D56FADFCF5ED}" presName="horz2" presStyleCnt="0"/>
      <dgm:spPr/>
    </dgm:pt>
    <dgm:pt modelId="{FB25F8FE-58D2-4E90-8161-DBF991FC0829}" type="pres">
      <dgm:prSet presAssocID="{F39D78BB-2E87-4424-B16B-D56FADFCF5ED}" presName="horzSpace2" presStyleCnt="0"/>
      <dgm:spPr/>
    </dgm:pt>
    <dgm:pt modelId="{7ED2DBB1-657D-4608-A82D-7505933564B0}" type="pres">
      <dgm:prSet presAssocID="{F39D78BB-2E87-4424-B16B-D56FADFCF5ED}" presName="tx2" presStyleLbl="revTx" presStyleIdx="1" presStyleCnt="8"/>
      <dgm:spPr/>
    </dgm:pt>
    <dgm:pt modelId="{D6BFF5A8-3031-4F2B-8058-2BA6CF47C5E3}" type="pres">
      <dgm:prSet presAssocID="{F39D78BB-2E87-4424-B16B-D56FADFCF5ED}" presName="vert2" presStyleCnt="0"/>
      <dgm:spPr/>
    </dgm:pt>
    <dgm:pt modelId="{90E4B9B9-547F-442D-BE34-E8973289DD35}" type="pres">
      <dgm:prSet presAssocID="{F39D78BB-2E87-4424-B16B-D56FADFCF5ED}" presName="thinLine2b" presStyleLbl="callout" presStyleIdx="0" presStyleCnt="7"/>
      <dgm:spPr/>
    </dgm:pt>
    <dgm:pt modelId="{8E8DE2CF-3048-42DA-B695-12395A7D6459}" type="pres">
      <dgm:prSet presAssocID="{F39D78BB-2E87-4424-B16B-D56FADFCF5ED}" presName="vertSpace2b" presStyleCnt="0"/>
      <dgm:spPr/>
    </dgm:pt>
    <dgm:pt modelId="{0C50C64C-3A0A-4AB6-A771-C5BBBDE0543B}" type="pres">
      <dgm:prSet presAssocID="{AAC2A245-7B9D-4055-8463-B59146CA5BB6}" presName="horz2" presStyleCnt="0"/>
      <dgm:spPr/>
    </dgm:pt>
    <dgm:pt modelId="{2149B647-2144-4CE8-B94A-2D7838816986}" type="pres">
      <dgm:prSet presAssocID="{AAC2A245-7B9D-4055-8463-B59146CA5BB6}" presName="horzSpace2" presStyleCnt="0"/>
      <dgm:spPr/>
    </dgm:pt>
    <dgm:pt modelId="{29EADC04-D386-4A7F-9444-9467732AA604}" type="pres">
      <dgm:prSet presAssocID="{AAC2A245-7B9D-4055-8463-B59146CA5BB6}" presName="tx2" presStyleLbl="revTx" presStyleIdx="2" presStyleCnt="8"/>
      <dgm:spPr/>
    </dgm:pt>
    <dgm:pt modelId="{04574B6C-A1E3-4623-BAB6-3FACB1CA209D}" type="pres">
      <dgm:prSet presAssocID="{AAC2A245-7B9D-4055-8463-B59146CA5BB6}" presName="vert2" presStyleCnt="0"/>
      <dgm:spPr/>
    </dgm:pt>
    <dgm:pt modelId="{B83252B2-71D0-42DF-9E76-8CAC12E5F2D5}" type="pres">
      <dgm:prSet presAssocID="{AAC2A245-7B9D-4055-8463-B59146CA5BB6}" presName="thinLine2b" presStyleLbl="callout" presStyleIdx="1" presStyleCnt="7"/>
      <dgm:spPr/>
    </dgm:pt>
    <dgm:pt modelId="{C39DB5A7-5F9B-49D0-A08B-21EC1C566361}" type="pres">
      <dgm:prSet presAssocID="{AAC2A245-7B9D-4055-8463-B59146CA5BB6}" presName="vertSpace2b" presStyleCnt="0"/>
      <dgm:spPr/>
    </dgm:pt>
    <dgm:pt modelId="{6F071C90-21A4-4E14-98BA-ABC0493EF8BC}" type="pres">
      <dgm:prSet presAssocID="{39623A8F-9309-4A04-A82F-555BD20AE1F6}" presName="horz2" presStyleCnt="0"/>
      <dgm:spPr/>
    </dgm:pt>
    <dgm:pt modelId="{CFE79C40-ABB3-4C29-849F-CA26CDA4F708}" type="pres">
      <dgm:prSet presAssocID="{39623A8F-9309-4A04-A82F-555BD20AE1F6}" presName="horzSpace2" presStyleCnt="0"/>
      <dgm:spPr/>
    </dgm:pt>
    <dgm:pt modelId="{9E283813-BFC1-4762-80DC-C4B8FB03903A}" type="pres">
      <dgm:prSet presAssocID="{39623A8F-9309-4A04-A82F-555BD20AE1F6}" presName="tx2" presStyleLbl="revTx" presStyleIdx="3" presStyleCnt="8"/>
      <dgm:spPr/>
    </dgm:pt>
    <dgm:pt modelId="{A08CB520-6A05-4670-9E20-93F4B69E9213}" type="pres">
      <dgm:prSet presAssocID="{39623A8F-9309-4A04-A82F-555BD20AE1F6}" presName="vert2" presStyleCnt="0"/>
      <dgm:spPr/>
    </dgm:pt>
    <dgm:pt modelId="{EF19D402-7333-4F3A-B0A4-98355A6F2EB2}" type="pres">
      <dgm:prSet presAssocID="{39623A8F-9309-4A04-A82F-555BD20AE1F6}" presName="thinLine2b" presStyleLbl="callout" presStyleIdx="2" presStyleCnt="7"/>
      <dgm:spPr/>
    </dgm:pt>
    <dgm:pt modelId="{469B0E16-BCA8-4A97-B093-E272F5CAC037}" type="pres">
      <dgm:prSet presAssocID="{39623A8F-9309-4A04-A82F-555BD20AE1F6}" presName="vertSpace2b" presStyleCnt="0"/>
      <dgm:spPr/>
    </dgm:pt>
    <dgm:pt modelId="{04F72408-5CAC-4D1B-8D2D-FB901D7E6A6A}" type="pres">
      <dgm:prSet presAssocID="{727AC9F4-2084-415B-B5B8-1D7A17B1C26A}" presName="horz2" presStyleCnt="0"/>
      <dgm:spPr/>
    </dgm:pt>
    <dgm:pt modelId="{491FCB95-EE2B-4513-807A-B3B6BEA04542}" type="pres">
      <dgm:prSet presAssocID="{727AC9F4-2084-415B-B5B8-1D7A17B1C26A}" presName="horzSpace2" presStyleCnt="0"/>
      <dgm:spPr/>
    </dgm:pt>
    <dgm:pt modelId="{2260D005-DC75-45BA-90B6-3C1C22C5AD8E}" type="pres">
      <dgm:prSet presAssocID="{727AC9F4-2084-415B-B5B8-1D7A17B1C26A}" presName="tx2" presStyleLbl="revTx" presStyleIdx="4" presStyleCnt="8"/>
      <dgm:spPr/>
    </dgm:pt>
    <dgm:pt modelId="{D46C06C8-1404-4117-9042-71C2B34913B6}" type="pres">
      <dgm:prSet presAssocID="{727AC9F4-2084-415B-B5B8-1D7A17B1C26A}" presName="vert2" presStyleCnt="0"/>
      <dgm:spPr/>
    </dgm:pt>
    <dgm:pt modelId="{34673428-77A2-4649-9E53-B238592C4E68}" type="pres">
      <dgm:prSet presAssocID="{727AC9F4-2084-415B-B5B8-1D7A17B1C26A}" presName="thinLine2b" presStyleLbl="callout" presStyleIdx="3" presStyleCnt="7"/>
      <dgm:spPr/>
    </dgm:pt>
    <dgm:pt modelId="{E8FF6C4E-2347-4310-AE70-118A76F21216}" type="pres">
      <dgm:prSet presAssocID="{727AC9F4-2084-415B-B5B8-1D7A17B1C26A}" presName="vertSpace2b" presStyleCnt="0"/>
      <dgm:spPr/>
    </dgm:pt>
    <dgm:pt modelId="{80774BE6-2906-407B-8A02-4FA5A9AA783D}" type="pres">
      <dgm:prSet presAssocID="{58CED135-1495-4EDA-A411-662C0E764D52}" presName="horz2" presStyleCnt="0"/>
      <dgm:spPr/>
    </dgm:pt>
    <dgm:pt modelId="{2B17618D-0406-4EFB-9837-48463612AD30}" type="pres">
      <dgm:prSet presAssocID="{58CED135-1495-4EDA-A411-662C0E764D52}" presName="horzSpace2" presStyleCnt="0"/>
      <dgm:spPr/>
    </dgm:pt>
    <dgm:pt modelId="{8BC3AA49-1996-4F20-BACC-82D94DAD723F}" type="pres">
      <dgm:prSet presAssocID="{58CED135-1495-4EDA-A411-662C0E764D52}" presName="tx2" presStyleLbl="revTx" presStyleIdx="5" presStyleCnt="8"/>
      <dgm:spPr/>
    </dgm:pt>
    <dgm:pt modelId="{0872FCDF-C9E3-4767-BEA4-3D5D27CC1807}" type="pres">
      <dgm:prSet presAssocID="{58CED135-1495-4EDA-A411-662C0E764D52}" presName="vert2" presStyleCnt="0"/>
      <dgm:spPr/>
    </dgm:pt>
    <dgm:pt modelId="{0DFDEC54-9378-4DD7-A910-7A9FD4D160D2}" type="pres">
      <dgm:prSet presAssocID="{58CED135-1495-4EDA-A411-662C0E764D52}" presName="thinLine2b" presStyleLbl="callout" presStyleIdx="4" presStyleCnt="7"/>
      <dgm:spPr/>
    </dgm:pt>
    <dgm:pt modelId="{EA74B7DF-551C-4986-9F64-6F8919707BFF}" type="pres">
      <dgm:prSet presAssocID="{58CED135-1495-4EDA-A411-662C0E764D52}" presName="vertSpace2b" presStyleCnt="0"/>
      <dgm:spPr/>
    </dgm:pt>
    <dgm:pt modelId="{10F46E7C-2A01-410C-B2CF-ED91037A7D1D}" type="pres">
      <dgm:prSet presAssocID="{7799EFE1-AF02-43CA-8E23-8A9A5660910D}" presName="horz2" presStyleCnt="0"/>
      <dgm:spPr/>
    </dgm:pt>
    <dgm:pt modelId="{57DB79DF-B6A5-44AC-AF27-6767154771EE}" type="pres">
      <dgm:prSet presAssocID="{7799EFE1-AF02-43CA-8E23-8A9A5660910D}" presName="horzSpace2" presStyleCnt="0"/>
      <dgm:spPr/>
    </dgm:pt>
    <dgm:pt modelId="{AFB5DD83-C8A8-4729-87A1-63B85AC0874C}" type="pres">
      <dgm:prSet presAssocID="{7799EFE1-AF02-43CA-8E23-8A9A5660910D}" presName="tx2" presStyleLbl="revTx" presStyleIdx="6" presStyleCnt="8"/>
      <dgm:spPr/>
    </dgm:pt>
    <dgm:pt modelId="{EE8BFC76-5F5E-4BB0-8121-ACF39488C444}" type="pres">
      <dgm:prSet presAssocID="{7799EFE1-AF02-43CA-8E23-8A9A5660910D}" presName="vert2" presStyleCnt="0"/>
      <dgm:spPr/>
    </dgm:pt>
    <dgm:pt modelId="{B3AB0EBA-2E42-4942-A95B-6CC07656E629}" type="pres">
      <dgm:prSet presAssocID="{7799EFE1-AF02-43CA-8E23-8A9A5660910D}" presName="thinLine2b" presStyleLbl="callout" presStyleIdx="5" presStyleCnt="7"/>
      <dgm:spPr/>
    </dgm:pt>
    <dgm:pt modelId="{DB9CF4CA-926B-4572-97A0-7B7C706CA7A2}" type="pres">
      <dgm:prSet presAssocID="{7799EFE1-AF02-43CA-8E23-8A9A5660910D}" presName="vertSpace2b" presStyleCnt="0"/>
      <dgm:spPr/>
    </dgm:pt>
    <dgm:pt modelId="{F79E5FDF-E619-4B31-843A-47F40108241D}" type="pres">
      <dgm:prSet presAssocID="{AF3FA60D-6006-446F-972F-D4D43BFBD38E}" presName="horz2" presStyleCnt="0"/>
      <dgm:spPr/>
    </dgm:pt>
    <dgm:pt modelId="{808870E0-B057-49BA-8B3C-DD0B6173B4F4}" type="pres">
      <dgm:prSet presAssocID="{AF3FA60D-6006-446F-972F-D4D43BFBD38E}" presName="horzSpace2" presStyleCnt="0"/>
      <dgm:spPr/>
    </dgm:pt>
    <dgm:pt modelId="{FC1921F6-8727-402B-9C91-C8E04BBBD076}" type="pres">
      <dgm:prSet presAssocID="{AF3FA60D-6006-446F-972F-D4D43BFBD38E}" presName="tx2" presStyleLbl="revTx" presStyleIdx="7" presStyleCnt="8"/>
      <dgm:spPr/>
    </dgm:pt>
    <dgm:pt modelId="{FA41299A-DCDD-43A0-9818-7E9EF86F696B}" type="pres">
      <dgm:prSet presAssocID="{AF3FA60D-6006-446F-972F-D4D43BFBD38E}" presName="vert2" presStyleCnt="0"/>
      <dgm:spPr/>
    </dgm:pt>
    <dgm:pt modelId="{D1E1C214-58BA-48A1-9528-19E23FF3CB82}" type="pres">
      <dgm:prSet presAssocID="{AF3FA60D-6006-446F-972F-D4D43BFBD38E}" presName="thinLine2b" presStyleLbl="callout" presStyleIdx="6" presStyleCnt="7"/>
      <dgm:spPr/>
    </dgm:pt>
    <dgm:pt modelId="{D66524FB-1777-471B-A095-CC150DA1321E}" type="pres">
      <dgm:prSet presAssocID="{AF3FA60D-6006-446F-972F-D4D43BFBD38E}" presName="vertSpace2b" presStyleCnt="0"/>
      <dgm:spPr/>
    </dgm:pt>
  </dgm:ptLst>
  <dgm:cxnLst>
    <dgm:cxn modelId="{CBB31002-8713-4308-81D9-E6678210D40B}" srcId="{53B03A05-4203-4BF7-90BE-F2611FABA710}" destId="{58CED135-1495-4EDA-A411-662C0E764D52}" srcOrd="4" destOrd="0" parTransId="{89B7BAB8-3901-4ADB-9C3C-8E695FA7FD57}" sibTransId="{FE7EA532-C5A0-4464-93F9-50EA3D0ED418}"/>
    <dgm:cxn modelId="{0A856F0E-A737-4A2C-87CF-891B3CBB652B}" srcId="{53B03A05-4203-4BF7-90BE-F2611FABA710}" destId="{7799EFE1-AF02-43CA-8E23-8A9A5660910D}" srcOrd="5" destOrd="0" parTransId="{9100FBF7-77CC-4BF6-9B7F-985455928A4C}" sibTransId="{487B2863-6142-4E56-86C8-D19D4D79F2D1}"/>
    <dgm:cxn modelId="{EBF04434-CCB6-48D9-951E-D5CBA634BDA9}" type="presOf" srcId="{974F6F3D-51C6-454D-81AA-0430F4E7129D}" destId="{0144EE50-9826-4098-9563-967D4BA51E8F}" srcOrd="0" destOrd="0" presId="urn:microsoft.com/office/officeart/2008/layout/LinedList"/>
    <dgm:cxn modelId="{57FD4E5D-0263-4057-83AE-403504E77B77}" srcId="{53B03A05-4203-4BF7-90BE-F2611FABA710}" destId="{39623A8F-9309-4A04-A82F-555BD20AE1F6}" srcOrd="2" destOrd="0" parTransId="{B09E970D-1990-4243-A5B9-7F821B5C05B7}" sibTransId="{962A1107-56D5-48C0-89D0-E52F97A11F0D}"/>
    <dgm:cxn modelId="{A0FD9067-7A34-4E7E-AAF4-5A56C7B51E0D}" type="presOf" srcId="{58CED135-1495-4EDA-A411-662C0E764D52}" destId="{8BC3AA49-1996-4F20-BACC-82D94DAD723F}" srcOrd="0" destOrd="0" presId="urn:microsoft.com/office/officeart/2008/layout/LinedList"/>
    <dgm:cxn modelId="{4BDDB976-78CA-47C1-AD93-3648670300EC}" type="presOf" srcId="{53B03A05-4203-4BF7-90BE-F2611FABA710}" destId="{7AF3952E-D818-47CE-B3F1-78E421ECE20D}" srcOrd="0" destOrd="0" presId="urn:microsoft.com/office/officeart/2008/layout/LinedList"/>
    <dgm:cxn modelId="{5369D857-B853-4E53-A657-CB8C3B624D8E}" srcId="{53B03A05-4203-4BF7-90BE-F2611FABA710}" destId="{AAC2A245-7B9D-4055-8463-B59146CA5BB6}" srcOrd="1" destOrd="0" parTransId="{FC06B2BE-3F2E-4EF9-A551-D225428F3AD1}" sibTransId="{EFD7F420-D9B8-4EB1-9E49-FED00256696F}"/>
    <dgm:cxn modelId="{1500789F-5054-4DA7-B0C4-E55436C82252}" srcId="{53B03A05-4203-4BF7-90BE-F2611FABA710}" destId="{AF3FA60D-6006-446F-972F-D4D43BFBD38E}" srcOrd="6" destOrd="0" parTransId="{0750FFB2-9E86-476D-A0FE-236DEB16250A}" sibTransId="{05E3FB66-EDDE-41AB-AAA2-CE570616BCA1}"/>
    <dgm:cxn modelId="{B2D69BAE-4981-4561-B6CE-0B4C76C1B435}" srcId="{53B03A05-4203-4BF7-90BE-F2611FABA710}" destId="{F39D78BB-2E87-4424-B16B-D56FADFCF5ED}" srcOrd="0" destOrd="0" parTransId="{58FE43C1-E3AE-4317-957C-A8C939112299}" sibTransId="{8DE7DCB4-E753-4D38-9672-F811BEC39E3F}"/>
    <dgm:cxn modelId="{DED3B1B0-F669-4723-898B-25C36DBDFF7F}" srcId="{974F6F3D-51C6-454D-81AA-0430F4E7129D}" destId="{53B03A05-4203-4BF7-90BE-F2611FABA710}" srcOrd="0" destOrd="0" parTransId="{8869500A-421E-4158-890A-C816D36B4256}" sibTransId="{C955BEE4-A75E-4429-A85B-49A2B4A8ECAD}"/>
    <dgm:cxn modelId="{4712ABB5-8BE6-4DAC-8A11-07A8A981773C}" type="presOf" srcId="{AAC2A245-7B9D-4055-8463-B59146CA5BB6}" destId="{29EADC04-D386-4A7F-9444-9467732AA604}" srcOrd="0" destOrd="0" presId="urn:microsoft.com/office/officeart/2008/layout/LinedList"/>
    <dgm:cxn modelId="{1DBD54B9-4C76-4F51-A169-14AA21E85643}" srcId="{53B03A05-4203-4BF7-90BE-F2611FABA710}" destId="{727AC9F4-2084-415B-B5B8-1D7A17B1C26A}" srcOrd="3" destOrd="0" parTransId="{B284BC24-A0D4-4230-BFAC-04B5AE3C1B5B}" sibTransId="{3E9D03A7-26C0-4294-8019-1AB8D550693E}"/>
    <dgm:cxn modelId="{0B4DC2CB-201D-41F4-A2B4-507BFC0F1609}" type="presOf" srcId="{AF3FA60D-6006-446F-972F-D4D43BFBD38E}" destId="{FC1921F6-8727-402B-9C91-C8E04BBBD076}" srcOrd="0" destOrd="0" presId="urn:microsoft.com/office/officeart/2008/layout/LinedList"/>
    <dgm:cxn modelId="{3B299DD9-8391-42D6-A572-095A2BD06D28}" type="presOf" srcId="{39623A8F-9309-4A04-A82F-555BD20AE1F6}" destId="{9E283813-BFC1-4762-80DC-C4B8FB03903A}" srcOrd="0" destOrd="0" presId="urn:microsoft.com/office/officeart/2008/layout/LinedList"/>
    <dgm:cxn modelId="{1047DADB-4F59-4D34-8ED2-C8899290FF27}" type="presOf" srcId="{F39D78BB-2E87-4424-B16B-D56FADFCF5ED}" destId="{7ED2DBB1-657D-4608-A82D-7505933564B0}" srcOrd="0" destOrd="0" presId="urn:microsoft.com/office/officeart/2008/layout/LinedList"/>
    <dgm:cxn modelId="{336404E2-5089-4CC8-A77F-9331D940B49F}" type="presOf" srcId="{727AC9F4-2084-415B-B5B8-1D7A17B1C26A}" destId="{2260D005-DC75-45BA-90B6-3C1C22C5AD8E}" srcOrd="0" destOrd="0" presId="urn:microsoft.com/office/officeart/2008/layout/LinedList"/>
    <dgm:cxn modelId="{2952B0F1-EC2C-462E-8C96-17915A0A3A19}" type="presOf" srcId="{7799EFE1-AF02-43CA-8E23-8A9A5660910D}" destId="{AFB5DD83-C8A8-4729-87A1-63B85AC0874C}" srcOrd="0" destOrd="0" presId="urn:microsoft.com/office/officeart/2008/layout/LinedList"/>
    <dgm:cxn modelId="{9688DE47-3E8C-4598-BE44-A32F00C23189}" type="presParOf" srcId="{0144EE50-9826-4098-9563-967D4BA51E8F}" destId="{BBF2926E-0BE0-4ADE-8893-F20C91F6B897}" srcOrd="0" destOrd="0" presId="urn:microsoft.com/office/officeart/2008/layout/LinedList"/>
    <dgm:cxn modelId="{4BCD220F-43F5-4546-AB72-F4EA47702743}" type="presParOf" srcId="{0144EE50-9826-4098-9563-967D4BA51E8F}" destId="{3166F14C-851B-413B-8929-C2513581FC0A}" srcOrd="1" destOrd="0" presId="urn:microsoft.com/office/officeart/2008/layout/LinedList"/>
    <dgm:cxn modelId="{F612A437-D01E-4EA4-B9CE-3123EA023277}" type="presParOf" srcId="{3166F14C-851B-413B-8929-C2513581FC0A}" destId="{7AF3952E-D818-47CE-B3F1-78E421ECE20D}" srcOrd="0" destOrd="0" presId="urn:microsoft.com/office/officeart/2008/layout/LinedList"/>
    <dgm:cxn modelId="{51BC8D39-7924-49BB-8AE4-D011B2CD8BC7}" type="presParOf" srcId="{3166F14C-851B-413B-8929-C2513581FC0A}" destId="{EF7348EA-01AD-42E0-8ED6-ECB23100988D}" srcOrd="1" destOrd="0" presId="urn:microsoft.com/office/officeart/2008/layout/LinedList"/>
    <dgm:cxn modelId="{1F5A2D2D-B9C2-489F-818E-72C70A77E09E}" type="presParOf" srcId="{EF7348EA-01AD-42E0-8ED6-ECB23100988D}" destId="{1668705A-0C1C-496C-8293-1B3B34060E67}" srcOrd="0" destOrd="0" presId="urn:microsoft.com/office/officeart/2008/layout/LinedList"/>
    <dgm:cxn modelId="{8B60459B-F684-4357-AA3A-3F688868FECD}" type="presParOf" srcId="{EF7348EA-01AD-42E0-8ED6-ECB23100988D}" destId="{489972B5-D40F-4FE2-8F61-BEABDE167738}" srcOrd="1" destOrd="0" presId="urn:microsoft.com/office/officeart/2008/layout/LinedList"/>
    <dgm:cxn modelId="{90ABBDB5-6822-4195-832A-698DB84041D2}" type="presParOf" srcId="{489972B5-D40F-4FE2-8F61-BEABDE167738}" destId="{FB25F8FE-58D2-4E90-8161-DBF991FC0829}" srcOrd="0" destOrd="0" presId="urn:microsoft.com/office/officeart/2008/layout/LinedList"/>
    <dgm:cxn modelId="{559AD636-E850-48A7-BD99-EBCCB68455F8}" type="presParOf" srcId="{489972B5-D40F-4FE2-8F61-BEABDE167738}" destId="{7ED2DBB1-657D-4608-A82D-7505933564B0}" srcOrd="1" destOrd="0" presId="urn:microsoft.com/office/officeart/2008/layout/LinedList"/>
    <dgm:cxn modelId="{0C469842-C61D-425F-B779-9CF5F30780A3}" type="presParOf" srcId="{489972B5-D40F-4FE2-8F61-BEABDE167738}" destId="{D6BFF5A8-3031-4F2B-8058-2BA6CF47C5E3}" srcOrd="2" destOrd="0" presId="urn:microsoft.com/office/officeart/2008/layout/LinedList"/>
    <dgm:cxn modelId="{F364EF24-1F72-4129-8376-26D6890668ED}" type="presParOf" srcId="{EF7348EA-01AD-42E0-8ED6-ECB23100988D}" destId="{90E4B9B9-547F-442D-BE34-E8973289DD35}" srcOrd="2" destOrd="0" presId="urn:microsoft.com/office/officeart/2008/layout/LinedList"/>
    <dgm:cxn modelId="{9839D65B-F93A-4560-BFB7-E203ABDCACD3}" type="presParOf" srcId="{EF7348EA-01AD-42E0-8ED6-ECB23100988D}" destId="{8E8DE2CF-3048-42DA-B695-12395A7D6459}" srcOrd="3" destOrd="0" presId="urn:microsoft.com/office/officeart/2008/layout/LinedList"/>
    <dgm:cxn modelId="{F418EAA9-62CD-4C7D-B582-AC8572C43B45}" type="presParOf" srcId="{EF7348EA-01AD-42E0-8ED6-ECB23100988D}" destId="{0C50C64C-3A0A-4AB6-A771-C5BBBDE0543B}" srcOrd="4" destOrd="0" presId="urn:microsoft.com/office/officeart/2008/layout/LinedList"/>
    <dgm:cxn modelId="{B9283B60-9E59-4E12-8BAA-2D670EC2EFC8}" type="presParOf" srcId="{0C50C64C-3A0A-4AB6-A771-C5BBBDE0543B}" destId="{2149B647-2144-4CE8-B94A-2D7838816986}" srcOrd="0" destOrd="0" presId="urn:microsoft.com/office/officeart/2008/layout/LinedList"/>
    <dgm:cxn modelId="{61829364-C014-46E3-ABD3-9A46C472F4C2}" type="presParOf" srcId="{0C50C64C-3A0A-4AB6-A771-C5BBBDE0543B}" destId="{29EADC04-D386-4A7F-9444-9467732AA604}" srcOrd="1" destOrd="0" presId="urn:microsoft.com/office/officeart/2008/layout/LinedList"/>
    <dgm:cxn modelId="{34423688-F2F0-4A2C-80B8-15834B045D27}" type="presParOf" srcId="{0C50C64C-3A0A-4AB6-A771-C5BBBDE0543B}" destId="{04574B6C-A1E3-4623-BAB6-3FACB1CA209D}" srcOrd="2" destOrd="0" presId="urn:microsoft.com/office/officeart/2008/layout/LinedList"/>
    <dgm:cxn modelId="{6897EBBB-6A62-44EC-8561-4C97E12C8F93}" type="presParOf" srcId="{EF7348EA-01AD-42E0-8ED6-ECB23100988D}" destId="{B83252B2-71D0-42DF-9E76-8CAC12E5F2D5}" srcOrd="5" destOrd="0" presId="urn:microsoft.com/office/officeart/2008/layout/LinedList"/>
    <dgm:cxn modelId="{FF4AEBAF-7368-4732-81D5-36E9FA2FA9A0}" type="presParOf" srcId="{EF7348EA-01AD-42E0-8ED6-ECB23100988D}" destId="{C39DB5A7-5F9B-49D0-A08B-21EC1C566361}" srcOrd="6" destOrd="0" presId="urn:microsoft.com/office/officeart/2008/layout/LinedList"/>
    <dgm:cxn modelId="{CB4959B8-EED5-49A9-A2D9-A435C9616222}" type="presParOf" srcId="{EF7348EA-01AD-42E0-8ED6-ECB23100988D}" destId="{6F071C90-21A4-4E14-98BA-ABC0493EF8BC}" srcOrd="7" destOrd="0" presId="urn:microsoft.com/office/officeart/2008/layout/LinedList"/>
    <dgm:cxn modelId="{9C0DB9DF-6BF0-4A7F-94DE-39036803AEC1}" type="presParOf" srcId="{6F071C90-21A4-4E14-98BA-ABC0493EF8BC}" destId="{CFE79C40-ABB3-4C29-849F-CA26CDA4F708}" srcOrd="0" destOrd="0" presId="urn:microsoft.com/office/officeart/2008/layout/LinedList"/>
    <dgm:cxn modelId="{71482C48-88F6-46CF-88B1-35A234BE3E88}" type="presParOf" srcId="{6F071C90-21A4-4E14-98BA-ABC0493EF8BC}" destId="{9E283813-BFC1-4762-80DC-C4B8FB03903A}" srcOrd="1" destOrd="0" presId="urn:microsoft.com/office/officeart/2008/layout/LinedList"/>
    <dgm:cxn modelId="{21111270-460A-46EF-A593-DB0D6CD7A4A8}" type="presParOf" srcId="{6F071C90-21A4-4E14-98BA-ABC0493EF8BC}" destId="{A08CB520-6A05-4670-9E20-93F4B69E9213}" srcOrd="2" destOrd="0" presId="urn:microsoft.com/office/officeart/2008/layout/LinedList"/>
    <dgm:cxn modelId="{0C631A3F-CB63-4E57-BBDB-7353DED1630D}" type="presParOf" srcId="{EF7348EA-01AD-42E0-8ED6-ECB23100988D}" destId="{EF19D402-7333-4F3A-B0A4-98355A6F2EB2}" srcOrd="8" destOrd="0" presId="urn:microsoft.com/office/officeart/2008/layout/LinedList"/>
    <dgm:cxn modelId="{9B309931-68F4-436C-AFF0-DD34798A5F2E}" type="presParOf" srcId="{EF7348EA-01AD-42E0-8ED6-ECB23100988D}" destId="{469B0E16-BCA8-4A97-B093-E272F5CAC037}" srcOrd="9" destOrd="0" presId="urn:microsoft.com/office/officeart/2008/layout/LinedList"/>
    <dgm:cxn modelId="{3FCA8916-C7D3-408B-A6C9-3A4711E13D2E}" type="presParOf" srcId="{EF7348EA-01AD-42E0-8ED6-ECB23100988D}" destId="{04F72408-5CAC-4D1B-8D2D-FB901D7E6A6A}" srcOrd="10" destOrd="0" presId="urn:microsoft.com/office/officeart/2008/layout/LinedList"/>
    <dgm:cxn modelId="{6264F6C1-1248-4448-92F6-186C29D3E149}" type="presParOf" srcId="{04F72408-5CAC-4D1B-8D2D-FB901D7E6A6A}" destId="{491FCB95-EE2B-4513-807A-B3B6BEA04542}" srcOrd="0" destOrd="0" presId="urn:microsoft.com/office/officeart/2008/layout/LinedList"/>
    <dgm:cxn modelId="{EF820068-276A-4EBA-BAD0-3A3CC092EF79}" type="presParOf" srcId="{04F72408-5CAC-4D1B-8D2D-FB901D7E6A6A}" destId="{2260D005-DC75-45BA-90B6-3C1C22C5AD8E}" srcOrd="1" destOrd="0" presId="urn:microsoft.com/office/officeart/2008/layout/LinedList"/>
    <dgm:cxn modelId="{C5347000-EDAE-4D49-8F76-C006C669DB1D}" type="presParOf" srcId="{04F72408-5CAC-4D1B-8D2D-FB901D7E6A6A}" destId="{D46C06C8-1404-4117-9042-71C2B34913B6}" srcOrd="2" destOrd="0" presId="urn:microsoft.com/office/officeart/2008/layout/LinedList"/>
    <dgm:cxn modelId="{4E545862-1245-4905-9DA2-7AE852D0E3CA}" type="presParOf" srcId="{EF7348EA-01AD-42E0-8ED6-ECB23100988D}" destId="{34673428-77A2-4649-9E53-B238592C4E68}" srcOrd="11" destOrd="0" presId="urn:microsoft.com/office/officeart/2008/layout/LinedList"/>
    <dgm:cxn modelId="{4DECB362-A649-4862-B363-1EC69BADB502}" type="presParOf" srcId="{EF7348EA-01AD-42E0-8ED6-ECB23100988D}" destId="{E8FF6C4E-2347-4310-AE70-118A76F21216}" srcOrd="12" destOrd="0" presId="urn:microsoft.com/office/officeart/2008/layout/LinedList"/>
    <dgm:cxn modelId="{B1429809-E7B6-4125-8929-A7214AA0D865}" type="presParOf" srcId="{EF7348EA-01AD-42E0-8ED6-ECB23100988D}" destId="{80774BE6-2906-407B-8A02-4FA5A9AA783D}" srcOrd="13" destOrd="0" presId="urn:microsoft.com/office/officeart/2008/layout/LinedList"/>
    <dgm:cxn modelId="{3E0F93AF-4B7F-40A0-BD7E-09DA4E7024A6}" type="presParOf" srcId="{80774BE6-2906-407B-8A02-4FA5A9AA783D}" destId="{2B17618D-0406-4EFB-9837-48463612AD30}" srcOrd="0" destOrd="0" presId="urn:microsoft.com/office/officeart/2008/layout/LinedList"/>
    <dgm:cxn modelId="{A9667A76-7EA1-451A-8C82-A41604D6CEDB}" type="presParOf" srcId="{80774BE6-2906-407B-8A02-4FA5A9AA783D}" destId="{8BC3AA49-1996-4F20-BACC-82D94DAD723F}" srcOrd="1" destOrd="0" presId="urn:microsoft.com/office/officeart/2008/layout/LinedList"/>
    <dgm:cxn modelId="{93075DE1-77F8-4898-8339-3B3318852677}" type="presParOf" srcId="{80774BE6-2906-407B-8A02-4FA5A9AA783D}" destId="{0872FCDF-C9E3-4767-BEA4-3D5D27CC1807}" srcOrd="2" destOrd="0" presId="urn:microsoft.com/office/officeart/2008/layout/LinedList"/>
    <dgm:cxn modelId="{8F883EE1-3B87-494A-B108-8A6C86EAE1A3}" type="presParOf" srcId="{EF7348EA-01AD-42E0-8ED6-ECB23100988D}" destId="{0DFDEC54-9378-4DD7-A910-7A9FD4D160D2}" srcOrd="14" destOrd="0" presId="urn:microsoft.com/office/officeart/2008/layout/LinedList"/>
    <dgm:cxn modelId="{F295203D-B071-47E0-86DB-3F514205BA8B}" type="presParOf" srcId="{EF7348EA-01AD-42E0-8ED6-ECB23100988D}" destId="{EA74B7DF-551C-4986-9F64-6F8919707BFF}" srcOrd="15" destOrd="0" presId="urn:microsoft.com/office/officeart/2008/layout/LinedList"/>
    <dgm:cxn modelId="{FA8BF910-79C8-4506-8C03-154B47B32487}" type="presParOf" srcId="{EF7348EA-01AD-42E0-8ED6-ECB23100988D}" destId="{10F46E7C-2A01-410C-B2CF-ED91037A7D1D}" srcOrd="16" destOrd="0" presId="urn:microsoft.com/office/officeart/2008/layout/LinedList"/>
    <dgm:cxn modelId="{F168E417-F266-4CC0-A1EC-973882A4BE03}" type="presParOf" srcId="{10F46E7C-2A01-410C-B2CF-ED91037A7D1D}" destId="{57DB79DF-B6A5-44AC-AF27-6767154771EE}" srcOrd="0" destOrd="0" presId="urn:microsoft.com/office/officeart/2008/layout/LinedList"/>
    <dgm:cxn modelId="{2D18BC3B-E72F-40AA-AE82-4F5DB8E292D8}" type="presParOf" srcId="{10F46E7C-2A01-410C-B2CF-ED91037A7D1D}" destId="{AFB5DD83-C8A8-4729-87A1-63B85AC0874C}" srcOrd="1" destOrd="0" presId="urn:microsoft.com/office/officeart/2008/layout/LinedList"/>
    <dgm:cxn modelId="{61B86F93-BC78-44B4-99AF-074199134996}" type="presParOf" srcId="{10F46E7C-2A01-410C-B2CF-ED91037A7D1D}" destId="{EE8BFC76-5F5E-4BB0-8121-ACF39488C444}" srcOrd="2" destOrd="0" presId="urn:microsoft.com/office/officeart/2008/layout/LinedList"/>
    <dgm:cxn modelId="{29B2336B-D6A4-45F8-AE01-3D2E98F40493}" type="presParOf" srcId="{EF7348EA-01AD-42E0-8ED6-ECB23100988D}" destId="{B3AB0EBA-2E42-4942-A95B-6CC07656E629}" srcOrd="17" destOrd="0" presId="urn:microsoft.com/office/officeart/2008/layout/LinedList"/>
    <dgm:cxn modelId="{FD572AC6-111D-45A6-9FB2-003CE78DD56A}" type="presParOf" srcId="{EF7348EA-01AD-42E0-8ED6-ECB23100988D}" destId="{DB9CF4CA-926B-4572-97A0-7B7C706CA7A2}" srcOrd="18" destOrd="0" presId="urn:microsoft.com/office/officeart/2008/layout/LinedList"/>
    <dgm:cxn modelId="{42C511FC-AFED-407F-9297-6296A2640409}" type="presParOf" srcId="{EF7348EA-01AD-42E0-8ED6-ECB23100988D}" destId="{F79E5FDF-E619-4B31-843A-47F40108241D}" srcOrd="19" destOrd="0" presId="urn:microsoft.com/office/officeart/2008/layout/LinedList"/>
    <dgm:cxn modelId="{0559D254-A9BE-4709-8F44-8ACC7F1F6F41}" type="presParOf" srcId="{F79E5FDF-E619-4B31-843A-47F40108241D}" destId="{808870E0-B057-49BA-8B3C-DD0B6173B4F4}" srcOrd="0" destOrd="0" presId="urn:microsoft.com/office/officeart/2008/layout/LinedList"/>
    <dgm:cxn modelId="{C46EDE60-7DD7-4117-BF24-ACA8F405D2EC}" type="presParOf" srcId="{F79E5FDF-E619-4B31-843A-47F40108241D}" destId="{FC1921F6-8727-402B-9C91-C8E04BBBD076}" srcOrd="1" destOrd="0" presId="urn:microsoft.com/office/officeart/2008/layout/LinedList"/>
    <dgm:cxn modelId="{55C9D62B-BDF4-412F-BFB4-A36634A90E6F}" type="presParOf" srcId="{F79E5FDF-E619-4B31-843A-47F40108241D}" destId="{FA41299A-DCDD-43A0-9818-7E9EF86F696B}" srcOrd="2" destOrd="0" presId="urn:microsoft.com/office/officeart/2008/layout/LinedList"/>
    <dgm:cxn modelId="{47702831-DE77-4D6E-80C2-CA27E3C90086}" type="presParOf" srcId="{EF7348EA-01AD-42E0-8ED6-ECB23100988D}" destId="{D1E1C214-58BA-48A1-9528-19E23FF3CB82}" srcOrd="20" destOrd="0" presId="urn:microsoft.com/office/officeart/2008/layout/LinedList"/>
    <dgm:cxn modelId="{7D3EE57A-6B0A-447E-8D31-349412360F49}" type="presParOf" srcId="{EF7348EA-01AD-42E0-8ED6-ECB23100988D}" destId="{D66524FB-1777-471B-A095-CC150DA1321E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BD4EADD-674F-43FF-AED6-C7723F6B1196}" type="doc">
      <dgm:prSet loTypeId="urn:microsoft.com/office/officeart/2008/layout/LinedList" loCatId="list" qsTypeId="urn:microsoft.com/office/officeart/2005/8/quickstyle/simple5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F0D3C87C-E1E6-436E-BEB4-7AC76E9933CE}">
      <dgm:prSet/>
      <dgm:spPr/>
      <dgm:t>
        <a:bodyPr/>
        <a:lstStyle/>
        <a:p>
          <a:r>
            <a:rPr lang="en-GB"/>
            <a:t>Morphine myths and misconceptions</a:t>
          </a:r>
          <a:endParaRPr lang="en-US"/>
        </a:p>
      </dgm:t>
    </dgm:pt>
    <dgm:pt modelId="{BC98CD78-5848-4A5B-B583-0C8C935C225E}" type="parTrans" cxnId="{858FC36C-0148-4D3C-8CE0-D65492EABFB8}">
      <dgm:prSet/>
      <dgm:spPr/>
      <dgm:t>
        <a:bodyPr/>
        <a:lstStyle/>
        <a:p>
          <a:endParaRPr lang="en-US"/>
        </a:p>
      </dgm:t>
    </dgm:pt>
    <dgm:pt modelId="{DC3D2D34-EDA7-4962-9DB8-2EE996D5096E}" type="sibTrans" cxnId="{858FC36C-0148-4D3C-8CE0-D65492EABFB8}">
      <dgm:prSet/>
      <dgm:spPr/>
      <dgm:t>
        <a:bodyPr/>
        <a:lstStyle/>
        <a:p>
          <a:endParaRPr lang="en-US"/>
        </a:p>
      </dgm:t>
    </dgm:pt>
    <dgm:pt modelId="{5FA32A24-DF3E-4FB9-A557-FC69A7DDC31A}">
      <dgm:prSet/>
      <dgm:spPr/>
      <dgm:t>
        <a:bodyPr/>
        <a:lstStyle/>
        <a:p>
          <a:r>
            <a:rPr lang="en-GB"/>
            <a:t>What does morphine mean to you?</a:t>
          </a:r>
          <a:endParaRPr lang="en-US"/>
        </a:p>
      </dgm:t>
    </dgm:pt>
    <dgm:pt modelId="{8CC91464-F959-46C9-9AA5-C3EF3FEAAAB4}" type="parTrans" cxnId="{1CA804D3-4FE0-4EC6-ABFB-7E3224CD3F50}">
      <dgm:prSet/>
      <dgm:spPr/>
      <dgm:t>
        <a:bodyPr/>
        <a:lstStyle/>
        <a:p>
          <a:endParaRPr lang="en-US"/>
        </a:p>
      </dgm:t>
    </dgm:pt>
    <dgm:pt modelId="{FD4D932B-D775-4F9B-AF5A-E658DA65E927}" type="sibTrans" cxnId="{1CA804D3-4FE0-4EC6-ABFB-7E3224CD3F50}">
      <dgm:prSet/>
      <dgm:spPr/>
      <dgm:t>
        <a:bodyPr/>
        <a:lstStyle/>
        <a:p>
          <a:endParaRPr lang="en-US"/>
        </a:p>
      </dgm:t>
    </dgm:pt>
    <dgm:pt modelId="{B37ACF22-39F9-4A20-834E-CEC352145590}">
      <dgm:prSet/>
      <dgm:spPr/>
      <dgm:t>
        <a:bodyPr/>
        <a:lstStyle/>
        <a:p>
          <a:r>
            <a:rPr lang="en-GB"/>
            <a:t>Strong analgesic</a:t>
          </a:r>
          <a:endParaRPr lang="en-US"/>
        </a:p>
      </dgm:t>
    </dgm:pt>
    <dgm:pt modelId="{C1DF43E0-A5FF-42F3-B266-0D9E986F2319}" type="parTrans" cxnId="{7E03EDA3-7314-41B1-98F4-3EB4082D67B7}">
      <dgm:prSet/>
      <dgm:spPr/>
      <dgm:t>
        <a:bodyPr/>
        <a:lstStyle/>
        <a:p>
          <a:endParaRPr lang="en-US"/>
        </a:p>
      </dgm:t>
    </dgm:pt>
    <dgm:pt modelId="{C3BD6C1F-013E-413F-BC56-F6AC9764381D}" type="sibTrans" cxnId="{7E03EDA3-7314-41B1-98F4-3EB4082D67B7}">
      <dgm:prSet/>
      <dgm:spPr/>
      <dgm:t>
        <a:bodyPr/>
        <a:lstStyle/>
        <a:p>
          <a:endParaRPr lang="en-US"/>
        </a:p>
      </dgm:t>
    </dgm:pt>
    <dgm:pt modelId="{C4A58510-F442-4D62-A08E-848588733794}">
      <dgm:prSet/>
      <dgm:spPr/>
      <dgm:t>
        <a:bodyPr/>
        <a:lstStyle/>
        <a:p>
          <a:r>
            <a:rPr lang="en-GB"/>
            <a:t>?Addiction</a:t>
          </a:r>
          <a:endParaRPr lang="en-US"/>
        </a:p>
      </dgm:t>
    </dgm:pt>
    <dgm:pt modelId="{3CFA9CF9-8056-4964-B9B5-CC585AC16386}" type="parTrans" cxnId="{A495B4D7-8180-43A2-B07C-74EC2B5C6E8C}">
      <dgm:prSet/>
      <dgm:spPr/>
      <dgm:t>
        <a:bodyPr/>
        <a:lstStyle/>
        <a:p>
          <a:endParaRPr lang="en-US"/>
        </a:p>
      </dgm:t>
    </dgm:pt>
    <dgm:pt modelId="{AEE1BF46-9AB8-4DDF-AB56-F4FAF14E3643}" type="sibTrans" cxnId="{A495B4D7-8180-43A2-B07C-74EC2B5C6E8C}">
      <dgm:prSet/>
      <dgm:spPr/>
      <dgm:t>
        <a:bodyPr/>
        <a:lstStyle/>
        <a:p>
          <a:endParaRPr lang="en-US"/>
        </a:p>
      </dgm:t>
    </dgm:pt>
    <dgm:pt modelId="{BDB90B9C-DD25-4A7C-9FF5-E64A3EC789F5}">
      <dgm:prSet/>
      <dgm:spPr/>
      <dgm:t>
        <a:bodyPr/>
        <a:lstStyle/>
        <a:p>
          <a:r>
            <a:rPr lang="en-GB"/>
            <a:t>?Tolerance</a:t>
          </a:r>
          <a:endParaRPr lang="en-US"/>
        </a:p>
      </dgm:t>
    </dgm:pt>
    <dgm:pt modelId="{335BD59F-7813-4363-83FD-070B9C749521}" type="parTrans" cxnId="{679D76A5-3E9A-483F-97A1-0A1E61961A9F}">
      <dgm:prSet/>
      <dgm:spPr/>
      <dgm:t>
        <a:bodyPr/>
        <a:lstStyle/>
        <a:p>
          <a:endParaRPr lang="en-US"/>
        </a:p>
      </dgm:t>
    </dgm:pt>
    <dgm:pt modelId="{1914BC6D-0406-493D-B11D-F23A737954AC}" type="sibTrans" cxnId="{679D76A5-3E9A-483F-97A1-0A1E61961A9F}">
      <dgm:prSet/>
      <dgm:spPr/>
      <dgm:t>
        <a:bodyPr/>
        <a:lstStyle/>
        <a:p>
          <a:endParaRPr lang="en-US"/>
        </a:p>
      </dgm:t>
    </dgm:pt>
    <dgm:pt modelId="{8196BBC9-65FA-49A0-B5A2-0BAA4319AF41}">
      <dgm:prSet/>
      <dgm:spPr/>
      <dgm:t>
        <a:bodyPr/>
        <a:lstStyle/>
        <a:p>
          <a:r>
            <a:rPr lang="en-GB"/>
            <a:t>?Hasten death</a:t>
          </a:r>
          <a:endParaRPr lang="en-US"/>
        </a:p>
      </dgm:t>
    </dgm:pt>
    <dgm:pt modelId="{BB288986-56DD-4763-A361-942BFD8AA7E1}" type="parTrans" cxnId="{35209E75-6533-4929-84B5-015B6397B665}">
      <dgm:prSet/>
      <dgm:spPr/>
      <dgm:t>
        <a:bodyPr/>
        <a:lstStyle/>
        <a:p>
          <a:endParaRPr lang="en-US"/>
        </a:p>
      </dgm:t>
    </dgm:pt>
    <dgm:pt modelId="{FC1E4539-CF67-4D15-A726-496945C7D871}" type="sibTrans" cxnId="{35209E75-6533-4929-84B5-015B6397B665}">
      <dgm:prSet/>
      <dgm:spPr/>
      <dgm:t>
        <a:bodyPr/>
        <a:lstStyle/>
        <a:p>
          <a:endParaRPr lang="en-US"/>
        </a:p>
      </dgm:t>
    </dgm:pt>
    <dgm:pt modelId="{E08138F3-17E9-4B9E-8F5E-A3DD8A1B3CA2}">
      <dgm:prSet/>
      <dgm:spPr/>
      <dgm:t>
        <a:bodyPr/>
        <a:lstStyle/>
        <a:p>
          <a:r>
            <a:rPr lang="en-GB"/>
            <a:t>Side effects</a:t>
          </a:r>
          <a:endParaRPr lang="en-US"/>
        </a:p>
      </dgm:t>
    </dgm:pt>
    <dgm:pt modelId="{84DC12CF-B7FC-454C-8134-012710D56A42}" type="parTrans" cxnId="{EC86EE47-2D3C-4E37-98C3-E99E0ED3E50E}">
      <dgm:prSet/>
      <dgm:spPr/>
      <dgm:t>
        <a:bodyPr/>
        <a:lstStyle/>
        <a:p>
          <a:endParaRPr lang="en-US"/>
        </a:p>
      </dgm:t>
    </dgm:pt>
    <dgm:pt modelId="{70BFE080-39FF-4D5D-9AAD-A350A35050BA}" type="sibTrans" cxnId="{EC86EE47-2D3C-4E37-98C3-E99E0ED3E50E}">
      <dgm:prSet/>
      <dgm:spPr/>
      <dgm:t>
        <a:bodyPr/>
        <a:lstStyle/>
        <a:p>
          <a:endParaRPr lang="en-US"/>
        </a:p>
      </dgm:t>
    </dgm:pt>
    <dgm:pt modelId="{42BD6764-941A-49F9-9150-000DAD02249C}" type="pres">
      <dgm:prSet presAssocID="{3BD4EADD-674F-43FF-AED6-C7723F6B1196}" presName="vert0" presStyleCnt="0">
        <dgm:presLayoutVars>
          <dgm:dir/>
          <dgm:animOne val="branch"/>
          <dgm:animLvl val="lvl"/>
        </dgm:presLayoutVars>
      </dgm:prSet>
      <dgm:spPr/>
    </dgm:pt>
    <dgm:pt modelId="{834180AF-2A63-46D2-BEC5-5ECFDE9D5730}" type="pres">
      <dgm:prSet presAssocID="{F0D3C87C-E1E6-436E-BEB4-7AC76E9933CE}" presName="thickLine" presStyleLbl="alignNode1" presStyleIdx="0" presStyleCnt="1"/>
      <dgm:spPr/>
    </dgm:pt>
    <dgm:pt modelId="{145D9841-836D-4320-AD2B-3F8E0F6F9EAC}" type="pres">
      <dgm:prSet presAssocID="{F0D3C87C-E1E6-436E-BEB4-7AC76E9933CE}" presName="horz1" presStyleCnt="0"/>
      <dgm:spPr/>
    </dgm:pt>
    <dgm:pt modelId="{9DFAAF6E-EAAB-4DD6-B718-1EF23C6A1372}" type="pres">
      <dgm:prSet presAssocID="{F0D3C87C-E1E6-436E-BEB4-7AC76E9933CE}" presName="tx1" presStyleLbl="revTx" presStyleIdx="0" presStyleCnt="7"/>
      <dgm:spPr/>
    </dgm:pt>
    <dgm:pt modelId="{451E8FC2-F572-46BE-A538-0E64B03B3FA3}" type="pres">
      <dgm:prSet presAssocID="{F0D3C87C-E1E6-436E-BEB4-7AC76E9933CE}" presName="vert1" presStyleCnt="0"/>
      <dgm:spPr/>
    </dgm:pt>
    <dgm:pt modelId="{AF31507B-6317-45B5-BD20-1C29451A431F}" type="pres">
      <dgm:prSet presAssocID="{5FA32A24-DF3E-4FB9-A557-FC69A7DDC31A}" presName="vertSpace2a" presStyleCnt="0"/>
      <dgm:spPr/>
    </dgm:pt>
    <dgm:pt modelId="{6CE1E277-E30D-462F-8D33-CA2037D078D3}" type="pres">
      <dgm:prSet presAssocID="{5FA32A24-DF3E-4FB9-A557-FC69A7DDC31A}" presName="horz2" presStyleCnt="0"/>
      <dgm:spPr/>
    </dgm:pt>
    <dgm:pt modelId="{8B89582B-60AB-4DB0-BD96-2B6DFA6FF58E}" type="pres">
      <dgm:prSet presAssocID="{5FA32A24-DF3E-4FB9-A557-FC69A7DDC31A}" presName="horzSpace2" presStyleCnt="0"/>
      <dgm:spPr/>
    </dgm:pt>
    <dgm:pt modelId="{9833D39C-273F-4F2F-8A83-D231B749ED81}" type="pres">
      <dgm:prSet presAssocID="{5FA32A24-DF3E-4FB9-A557-FC69A7DDC31A}" presName="tx2" presStyleLbl="revTx" presStyleIdx="1" presStyleCnt="7"/>
      <dgm:spPr/>
    </dgm:pt>
    <dgm:pt modelId="{5D86DD14-FC4E-4EBC-BBEE-F89A12C33515}" type="pres">
      <dgm:prSet presAssocID="{5FA32A24-DF3E-4FB9-A557-FC69A7DDC31A}" presName="vert2" presStyleCnt="0"/>
      <dgm:spPr/>
    </dgm:pt>
    <dgm:pt modelId="{1C175138-8A09-4E37-9504-A51A94353F11}" type="pres">
      <dgm:prSet presAssocID="{5FA32A24-DF3E-4FB9-A557-FC69A7DDC31A}" presName="thinLine2b" presStyleLbl="callout" presStyleIdx="0" presStyleCnt="6"/>
      <dgm:spPr/>
    </dgm:pt>
    <dgm:pt modelId="{E57A831E-28A3-4FB3-8498-BAFE0B0BE96B}" type="pres">
      <dgm:prSet presAssocID="{5FA32A24-DF3E-4FB9-A557-FC69A7DDC31A}" presName="vertSpace2b" presStyleCnt="0"/>
      <dgm:spPr/>
    </dgm:pt>
    <dgm:pt modelId="{AE18AE41-03B1-47A5-A7B4-99C2EB3E710A}" type="pres">
      <dgm:prSet presAssocID="{B37ACF22-39F9-4A20-834E-CEC352145590}" presName="horz2" presStyleCnt="0"/>
      <dgm:spPr/>
    </dgm:pt>
    <dgm:pt modelId="{586FA6FE-5365-4D5C-A768-6CAE3E891777}" type="pres">
      <dgm:prSet presAssocID="{B37ACF22-39F9-4A20-834E-CEC352145590}" presName="horzSpace2" presStyleCnt="0"/>
      <dgm:spPr/>
    </dgm:pt>
    <dgm:pt modelId="{8745D8EC-3BD5-4EB2-8D6F-AFBE628EEF36}" type="pres">
      <dgm:prSet presAssocID="{B37ACF22-39F9-4A20-834E-CEC352145590}" presName="tx2" presStyleLbl="revTx" presStyleIdx="2" presStyleCnt="7"/>
      <dgm:spPr/>
    </dgm:pt>
    <dgm:pt modelId="{6837805D-17B8-476B-99F4-90E4327FA818}" type="pres">
      <dgm:prSet presAssocID="{B37ACF22-39F9-4A20-834E-CEC352145590}" presName="vert2" presStyleCnt="0"/>
      <dgm:spPr/>
    </dgm:pt>
    <dgm:pt modelId="{A9987AC5-9937-4697-A86B-DE5B2CFAD4F9}" type="pres">
      <dgm:prSet presAssocID="{B37ACF22-39F9-4A20-834E-CEC352145590}" presName="thinLine2b" presStyleLbl="callout" presStyleIdx="1" presStyleCnt="6"/>
      <dgm:spPr/>
    </dgm:pt>
    <dgm:pt modelId="{963C33F0-8752-4032-8948-20DEE51BAF0B}" type="pres">
      <dgm:prSet presAssocID="{B37ACF22-39F9-4A20-834E-CEC352145590}" presName="vertSpace2b" presStyleCnt="0"/>
      <dgm:spPr/>
    </dgm:pt>
    <dgm:pt modelId="{2C511B1E-9704-4B66-9B34-686741361638}" type="pres">
      <dgm:prSet presAssocID="{C4A58510-F442-4D62-A08E-848588733794}" presName="horz2" presStyleCnt="0"/>
      <dgm:spPr/>
    </dgm:pt>
    <dgm:pt modelId="{E6A325E5-DCBB-4FC1-9ED5-71543C46F14F}" type="pres">
      <dgm:prSet presAssocID="{C4A58510-F442-4D62-A08E-848588733794}" presName="horzSpace2" presStyleCnt="0"/>
      <dgm:spPr/>
    </dgm:pt>
    <dgm:pt modelId="{161DA522-E8FB-4523-9FF1-1C2A3948FD90}" type="pres">
      <dgm:prSet presAssocID="{C4A58510-F442-4D62-A08E-848588733794}" presName="tx2" presStyleLbl="revTx" presStyleIdx="3" presStyleCnt="7"/>
      <dgm:spPr/>
    </dgm:pt>
    <dgm:pt modelId="{130D7C77-F012-4A3E-87FB-FBF4BC8A201D}" type="pres">
      <dgm:prSet presAssocID="{C4A58510-F442-4D62-A08E-848588733794}" presName="vert2" presStyleCnt="0"/>
      <dgm:spPr/>
    </dgm:pt>
    <dgm:pt modelId="{95DFD091-1819-427A-90E2-128655EB1E8B}" type="pres">
      <dgm:prSet presAssocID="{C4A58510-F442-4D62-A08E-848588733794}" presName="thinLine2b" presStyleLbl="callout" presStyleIdx="2" presStyleCnt="6"/>
      <dgm:spPr/>
    </dgm:pt>
    <dgm:pt modelId="{87E33400-532D-4A3D-A1A5-DBACAD4EAA25}" type="pres">
      <dgm:prSet presAssocID="{C4A58510-F442-4D62-A08E-848588733794}" presName="vertSpace2b" presStyleCnt="0"/>
      <dgm:spPr/>
    </dgm:pt>
    <dgm:pt modelId="{EA115BFE-25E1-4F3C-A2D6-F76B57051F00}" type="pres">
      <dgm:prSet presAssocID="{BDB90B9C-DD25-4A7C-9FF5-E64A3EC789F5}" presName="horz2" presStyleCnt="0"/>
      <dgm:spPr/>
    </dgm:pt>
    <dgm:pt modelId="{0A57210F-810C-4F62-B59F-A794BB0C7EFD}" type="pres">
      <dgm:prSet presAssocID="{BDB90B9C-DD25-4A7C-9FF5-E64A3EC789F5}" presName="horzSpace2" presStyleCnt="0"/>
      <dgm:spPr/>
    </dgm:pt>
    <dgm:pt modelId="{BA964455-F302-4686-81F9-28D48BE9574D}" type="pres">
      <dgm:prSet presAssocID="{BDB90B9C-DD25-4A7C-9FF5-E64A3EC789F5}" presName="tx2" presStyleLbl="revTx" presStyleIdx="4" presStyleCnt="7"/>
      <dgm:spPr/>
    </dgm:pt>
    <dgm:pt modelId="{4BC68994-AAC9-4098-BA12-7E036B71BFB3}" type="pres">
      <dgm:prSet presAssocID="{BDB90B9C-DD25-4A7C-9FF5-E64A3EC789F5}" presName="vert2" presStyleCnt="0"/>
      <dgm:spPr/>
    </dgm:pt>
    <dgm:pt modelId="{8EC419CA-67B0-4FDA-87B1-B1FA638DCABC}" type="pres">
      <dgm:prSet presAssocID="{BDB90B9C-DD25-4A7C-9FF5-E64A3EC789F5}" presName="thinLine2b" presStyleLbl="callout" presStyleIdx="3" presStyleCnt="6"/>
      <dgm:spPr/>
    </dgm:pt>
    <dgm:pt modelId="{1BC49A5F-B6A1-4AA6-8F45-510F9C798C3C}" type="pres">
      <dgm:prSet presAssocID="{BDB90B9C-DD25-4A7C-9FF5-E64A3EC789F5}" presName="vertSpace2b" presStyleCnt="0"/>
      <dgm:spPr/>
    </dgm:pt>
    <dgm:pt modelId="{9F7DAFA4-883E-4892-ADC8-AC1BA6FAA192}" type="pres">
      <dgm:prSet presAssocID="{8196BBC9-65FA-49A0-B5A2-0BAA4319AF41}" presName="horz2" presStyleCnt="0"/>
      <dgm:spPr/>
    </dgm:pt>
    <dgm:pt modelId="{67496E1E-EF1C-4732-A3E6-2B89DBF4324E}" type="pres">
      <dgm:prSet presAssocID="{8196BBC9-65FA-49A0-B5A2-0BAA4319AF41}" presName="horzSpace2" presStyleCnt="0"/>
      <dgm:spPr/>
    </dgm:pt>
    <dgm:pt modelId="{5B596B4C-44DB-4E08-A18E-80857C8E3BBB}" type="pres">
      <dgm:prSet presAssocID="{8196BBC9-65FA-49A0-B5A2-0BAA4319AF41}" presName="tx2" presStyleLbl="revTx" presStyleIdx="5" presStyleCnt="7"/>
      <dgm:spPr/>
    </dgm:pt>
    <dgm:pt modelId="{55BF2F5A-FFD2-43B2-B657-38441F148321}" type="pres">
      <dgm:prSet presAssocID="{8196BBC9-65FA-49A0-B5A2-0BAA4319AF41}" presName="vert2" presStyleCnt="0"/>
      <dgm:spPr/>
    </dgm:pt>
    <dgm:pt modelId="{4DCB3237-E4C4-4EA7-9599-6DDA38601055}" type="pres">
      <dgm:prSet presAssocID="{8196BBC9-65FA-49A0-B5A2-0BAA4319AF41}" presName="thinLine2b" presStyleLbl="callout" presStyleIdx="4" presStyleCnt="6"/>
      <dgm:spPr/>
    </dgm:pt>
    <dgm:pt modelId="{D4104BE2-7AB8-429C-992C-A217D4B5D612}" type="pres">
      <dgm:prSet presAssocID="{8196BBC9-65FA-49A0-B5A2-0BAA4319AF41}" presName="vertSpace2b" presStyleCnt="0"/>
      <dgm:spPr/>
    </dgm:pt>
    <dgm:pt modelId="{D20BB4E0-A43C-4CE6-A4B8-5027F4CBA200}" type="pres">
      <dgm:prSet presAssocID="{E08138F3-17E9-4B9E-8F5E-A3DD8A1B3CA2}" presName="horz2" presStyleCnt="0"/>
      <dgm:spPr/>
    </dgm:pt>
    <dgm:pt modelId="{070AE8A9-254D-4CAB-8F96-928389BB1103}" type="pres">
      <dgm:prSet presAssocID="{E08138F3-17E9-4B9E-8F5E-A3DD8A1B3CA2}" presName="horzSpace2" presStyleCnt="0"/>
      <dgm:spPr/>
    </dgm:pt>
    <dgm:pt modelId="{7B6B52C8-9DC6-42D6-9C54-E133A3BADB14}" type="pres">
      <dgm:prSet presAssocID="{E08138F3-17E9-4B9E-8F5E-A3DD8A1B3CA2}" presName="tx2" presStyleLbl="revTx" presStyleIdx="6" presStyleCnt="7"/>
      <dgm:spPr/>
    </dgm:pt>
    <dgm:pt modelId="{B8BE214F-3A94-4889-BF12-B924FDD2919D}" type="pres">
      <dgm:prSet presAssocID="{E08138F3-17E9-4B9E-8F5E-A3DD8A1B3CA2}" presName="vert2" presStyleCnt="0"/>
      <dgm:spPr/>
    </dgm:pt>
    <dgm:pt modelId="{155C4B12-E9E9-47E2-98A8-9689A8E61A55}" type="pres">
      <dgm:prSet presAssocID="{E08138F3-17E9-4B9E-8F5E-A3DD8A1B3CA2}" presName="thinLine2b" presStyleLbl="callout" presStyleIdx="5" presStyleCnt="6"/>
      <dgm:spPr/>
    </dgm:pt>
    <dgm:pt modelId="{631E46E9-22F9-436D-9E2F-5BF057FDCEB9}" type="pres">
      <dgm:prSet presAssocID="{E08138F3-17E9-4B9E-8F5E-A3DD8A1B3CA2}" presName="vertSpace2b" presStyleCnt="0"/>
      <dgm:spPr/>
    </dgm:pt>
  </dgm:ptLst>
  <dgm:cxnLst>
    <dgm:cxn modelId="{01D76627-E5D1-44E4-99B2-0D2038431770}" type="presOf" srcId="{5FA32A24-DF3E-4FB9-A557-FC69A7DDC31A}" destId="{9833D39C-273F-4F2F-8A83-D231B749ED81}" srcOrd="0" destOrd="0" presId="urn:microsoft.com/office/officeart/2008/layout/LinedList"/>
    <dgm:cxn modelId="{C257C32C-37F7-4EBB-AA2A-84DEF315A915}" type="presOf" srcId="{E08138F3-17E9-4B9E-8F5E-A3DD8A1B3CA2}" destId="{7B6B52C8-9DC6-42D6-9C54-E133A3BADB14}" srcOrd="0" destOrd="0" presId="urn:microsoft.com/office/officeart/2008/layout/LinedList"/>
    <dgm:cxn modelId="{EC86EE47-2D3C-4E37-98C3-E99E0ED3E50E}" srcId="{F0D3C87C-E1E6-436E-BEB4-7AC76E9933CE}" destId="{E08138F3-17E9-4B9E-8F5E-A3DD8A1B3CA2}" srcOrd="5" destOrd="0" parTransId="{84DC12CF-B7FC-454C-8134-012710D56A42}" sibTransId="{70BFE080-39FF-4D5D-9AAD-A350A35050BA}"/>
    <dgm:cxn modelId="{858FC36C-0148-4D3C-8CE0-D65492EABFB8}" srcId="{3BD4EADD-674F-43FF-AED6-C7723F6B1196}" destId="{F0D3C87C-E1E6-436E-BEB4-7AC76E9933CE}" srcOrd="0" destOrd="0" parTransId="{BC98CD78-5848-4A5B-B583-0C8C935C225E}" sibTransId="{DC3D2D34-EDA7-4962-9DB8-2EE996D5096E}"/>
    <dgm:cxn modelId="{41134C74-74AC-4E76-8E5E-8DE73F90FC5F}" type="presOf" srcId="{F0D3C87C-E1E6-436E-BEB4-7AC76E9933CE}" destId="{9DFAAF6E-EAAB-4DD6-B718-1EF23C6A1372}" srcOrd="0" destOrd="0" presId="urn:microsoft.com/office/officeart/2008/layout/LinedList"/>
    <dgm:cxn modelId="{35209E75-6533-4929-84B5-015B6397B665}" srcId="{F0D3C87C-E1E6-436E-BEB4-7AC76E9933CE}" destId="{8196BBC9-65FA-49A0-B5A2-0BAA4319AF41}" srcOrd="4" destOrd="0" parTransId="{BB288986-56DD-4763-A361-942BFD8AA7E1}" sibTransId="{FC1E4539-CF67-4D15-A726-496945C7D871}"/>
    <dgm:cxn modelId="{4A32B286-C54A-4A2F-B7BB-D606595A0D86}" type="presOf" srcId="{8196BBC9-65FA-49A0-B5A2-0BAA4319AF41}" destId="{5B596B4C-44DB-4E08-A18E-80857C8E3BBB}" srcOrd="0" destOrd="0" presId="urn:microsoft.com/office/officeart/2008/layout/LinedList"/>
    <dgm:cxn modelId="{9D141D89-D68E-4F0E-9AB8-3EC9528889E2}" type="presOf" srcId="{B37ACF22-39F9-4A20-834E-CEC352145590}" destId="{8745D8EC-3BD5-4EB2-8D6F-AFBE628EEF36}" srcOrd="0" destOrd="0" presId="urn:microsoft.com/office/officeart/2008/layout/LinedList"/>
    <dgm:cxn modelId="{7E03EDA3-7314-41B1-98F4-3EB4082D67B7}" srcId="{F0D3C87C-E1E6-436E-BEB4-7AC76E9933CE}" destId="{B37ACF22-39F9-4A20-834E-CEC352145590}" srcOrd="1" destOrd="0" parTransId="{C1DF43E0-A5FF-42F3-B266-0D9E986F2319}" sibTransId="{C3BD6C1F-013E-413F-BC56-F6AC9764381D}"/>
    <dgm:cxn modelId="{679D76A5-3E9A-483F-97A1-0A1E61961A9F}" srcId="{F0D3C87C-E1E6-436E-BEB4-7AC76E9933CE}" destId="{BDB90B9C-DD25-4A7C-9FF5-E64A3EC789F5}" srcOrd="3" destOrd="0" parTransId="{335BD59F-7813-4363-83FD-070B9C749521}" sibTransId="{1914BC6D-0406-493D-B11D-F23A737954AC}"/>
    <dgm:cxn modelId="{E68BC8C7-4F2F-4685-9990-F2CEA187F09A}" type="presOf" srcId="{3BD4EADD-674F-43FF-AED6-C7723F6B1196}" destId="{42BD6764-941A-49F9-9150-000DAD02249C}" srcOrd="0" destOrd="0" presId="urn:microsoft.com/office/officeart/2008/layout/LinedList"/>
    <dgm:cxn modelId="{1CA804D3-4FE0-4EC6-ABFB-7E3224CD3F50}" srcId="{F0D3C87C-E1E6-436E-BEB4-7AC76E9933CE}" destId="{5FA32A24-DF3E-4FB9-A557-FC69A7DDC31A}" srcOrd="0" destOrd="0" parTransId="{8CC91464-F959-46C9-9AA5-C3EF3FEAAAB4}" sibTransId="{FD4D932B-D775-4F9B-AF5A-E658DA65E927}"/>
    <dgm:cxn modelId="{A495B4D7-8180-43A2-B07C-74EC2B5C6E8C}" srcId="{F0D3C87C-E1E6-436E-BEB4-7AC76E9933CE}" destId="{C4A58510-F442-4D62-A08E-848588733794}" srcOrd="2" destOrd="0" parTransId="{3CFA9CF9-8056-4964-B9B5-CC585AC16386}" sibTransId="{AEE1BF46-9AB8-4DDF-AB56-F4FAF14E3643}"/>
    <dgm:cxn modelId="{1655F8EF-B895-4931-BBC9-3F14CE16D51A}" type="presOf" srcId="{BDB90B9C-DD25-4A7C-9FF5-E64A3EC789F5}" destId="{BA964455-F302-4686-81F9-28D48BE9574D}" srcOrd="0" destOrd="0" presId="urn:microsoft.com/office/officeart/2008/layout/LinedList"/>
    <dgm:cxn modelId="{CBEEA2F2-70F2-4913-8D60-EAB7FDE7B9F1}" type="presOf" srcId="{C4A58510-F442-4D62-A08E-848588733794}" destId="{161DA522-E8FB-4523-9FF1-1C2A3948FD90}" srcOrd="0" destOrd="0" presId="urn:microsoft.com/office/officeart/2008/layout/LinedList"/>
    <dgm:cxn modelId="{789B8C4C-07CF-4635-A23D-C50F814A2B0B}" type="presParOf" srcId="{42BD6764-941A-49F9-9150-000DAD02249C}" destId="{834180AF-2A63-46D2-BEC5-5ECFDE9D5730}" srcOrd="0" destOrd="0" presId="urn:microsoft.com/office/officeart/2008/layout/LinedList"/>
    <dgm:cxn modelId="{AFC5295F-FD45-4F52-A1D1-ABDADC1FC237}" type="presParOf" srcId="{42BD6764-941A-49F9-9150-000DAD02249C}" destId="{145D9841-836D-4320-AD2B-3F8E0F6F9EAC}" srcOrd="1" destOrd="0" presId="urn:microsoft.com/office/officeart/2008/layout/LinedList"/>
    <dgm:cxn modelId="{9C97BFE6-C06C-43CE-A4F0-A1BEB9B07116}" type="presParOf" srcId="{145D9841-836D-4320-AD2B-3F8E0F6F9EAC}" destId="{9DFAAF6E-EAAB-4DD6-B718-1EF23C6A1372}" srcOrd="0" destOrd="0" presId="urn:microsoft.com/office/officeart/2008/layout/LinedList"/>
    <dgm:cxn modelId="{CA324EB2-4587-41A3-B13C-C938C00FB269}" type="presParOf" srcId="{145D9841-836D-4320-AD2B-3F8E0F6F9EAC}" destId="{451E8FC2-F572-46BE-A538-0E64B03B3FA3}" srcOrd="1" destOrd="0" presId="urn:microsoft.com/office/officeart/2008/layout/LinedList"/>
    <dgm:cxn modelId="{F5BA1B6F-B004-4D7F-A242-518B646C4259}" type="presParOf" srcId="{451E8FC2-F572-46BE-A538-0E64B03B3FA3}" destId="{AF31507B-6317-45B5-BD20-1C29451A431F}" srcOrd="0" destOrd="0" presId="urn:microsoft.com/office/officeart/2008/layout/LinedList"/>
    <dgm:cxn modelId="{D194B906-DA81-4A36-B1DB-8506B6043DE4}" type="presParOf" srcId="{451E8FC2-F572-46BE-A538-0E64B03B3FA3}" destId="{6CE1E277-E30D-462F-8D33-CA2037D078D3}" srcOrd="1" destOrd="0" presId="urn:microsoft.com/office/officeart/2008/layout/LinedList"/>
    <dgm:cxn modelId="{619AE6B6-F790-4F4F-B255-D9B958E86215}" type="presParOf" srcId="{6CE1E277-E30D-462F-8D33-CA2037D078D3}" destId="{8B89582B-60AB-4DB0-BD96-2B6DFA6FF58E}" srcOrd="0" destOrd="0" presId="urn:microsoft.com/office/officeart/2008/layout/LinedList"/>
    <dgm:cxn modelId="{6A902335-C1F3-4A9A-B643-FBFB603712B5}" type="presParOf" srcId="{6CE1E277-E30D-462F-8D33-CA2037D078D3}" destId="{9833D39C-273F-4F2F-8A83-D231B749ED81}" srcOrd="1" destOrd="0" presId="urn:microsoft.com/office/officeart/2008/layout/LinedList"/>
    <dgm:cxn modelId="{14680AB3-71B3-4561-9B5D-01777FB13E6C}" type="presParOf" srcId="{6CE1E277-E30D-462F-8D33-CA2037D078D3}" destId="{5D86DD14-FC4E-4EBC-BBEE-F89A12C33515}" srcOrd="2" destOrd="0" presId="urn:microsoft.com/office/officeart/2008/layout/LinedList"/>
    <dgm:cxn modelId="{59A0CA72-1722-4371-A1AA-4CB34F6CE45D}" type="presParOf" srcId="{451E8FC2-F572-46BE-A538-0E64B03B3FA3}" destId="{1C175138-8A09-4E37-9504-A51A94353F11}" srcOrd="2" destOrd="0" presId="urn:microsoft.com/office/officeart/2008/layout/LinedList"/>
    <dgm:cxn modelId="{79828698-D4C9-4B0D-88C8-688772815D07}" type="presParOf" srcId="{451E8FC2-F572-46BE-A538-0E64B03B3FA3}" destId="{E57A831E-28A3-4FB3-8498-BAFE0B0BE96B}" srcOrd="3" destOrd="0" presId="urn:microsoft.com/office/officeart/2008/layout/LinedList"/>
    <dgm:cxn modelId="{D60F4470-A481-4722-BE57-6748B568642D}" type="presParOf" srcId="{451E8FC2-F572-46BE-A538-0E64B03B3FA3}" destId="{AE18AE41-03B1-47A5-A7B4-99C2EB3E710A}" srcOrd="4" destOrd="0" presId="urn:microsoft.com/office/officeart/2008/layout/LinedList"/>
    <dgm:cxn modelId="{C02054DB-E4E0-4FE7-B3C4-543BB229A636}" type="presParOf" srcId="{AE18AE41-03B1-47A5-A7B4-99C2EB3E710A}" destId="{586FA6FE-5365-4D5C-A768-6CAE3E891777}" srcOrd="0" destOrd="0" presId="urn:microsoft.com/office/officeart/2008/layout/LinedList"/>
    <dgm:cxn modelId="{74F979BB-6264-4015-998F-450D3B867DF5}" type="presParOf" srcId="{AE18AE41-03B1-47A5-A7B4-99C2EB3E710A}" destId="{8745D8EC-3BD5-4EB2-8D6F-AFBE628EEF36}" srcOrd="1" destOrd="0" presId="urn:microsoft.com/office/officeart/2008/layout/LinedList"/>
    <dgm:cxn modelId="{F7C24A13-82BC-48B3-93E2-4F6479D74F39}" type="presParOf" srcId="{AE18AE41-03B1-47A5-A7B4-99C2EB3E710A}" destId="{6837805D-17B8-476B-99F4-90E4327FA818}" srcOrd="2" destOrd="0" presId="urn:microsoft.com/office/officeart/2008/layout/LinedList"/>
    <dgm:cxn modelId="{C42A09E5-C87D-44CB-B969-E309F1379B9D}" type="presParOf" srcId="{451E8FC2-F572-46BE-A538-0E64B03B3FA3}" destId="{A9987AC5-9937-4697-A86B-DE5B2CFAD4F9}" srcOrd="5" destOrd="0" presId="urn:microsoft.com/office/officeart/2008/layout/LinedList"/>
    <dgm:cxn modelId="{6F3CA9B0-6A2C-45B2-B9D1-86B79B4816A3}" type="presParOf" srcId="{451E8FC2-F572-46BE-A538-0E64B03B3FA3}" destId="{963C33F0-8752-4032-8948-20DEE51BAF0B}" srcOrd="6" destOrd="0" presId="urn:microsoft.com/office/officeart/2008/layout/LinedList"/>
    <dgm:cxn modelId="{913BCF0E-7AF3-466E-871B-3B0DD4B62C85}" type="presParOf" srcId="{451E8FC2-F572-46BE-A538-0E64B03B3FA3}" destId="{2C511B1E-9704-4B66-9B34-686741361638}" srcOrd="7" destOrd="0" presId="urn:microsoft.com/office/officeart/2008/layout/LinedList"/>
    <dgm:cxn modelId="{3FF92070-364B-464C-941B-8DAB59D55C40}" type="presParOf" srcId="{2C511B1E-9704-4B66-9B34-686741361638}" destId="{E6A325E5-DCBB-4FC1-9ED5-71543C46F14F}" srcOrd="0" destOrd="0" presId="urn:microsoft.com/office/officeart/2008/layout/LinedList"/>
    <dgm:cxn modelId="{A8A652EE-055A-460B-A960-4BB05EE22D4F}" type="presParOf" srcId="{2C511B1E-9704-4B66-9B34-686741361638}" destId="{161DA522-E8FB-4523-9FF1-1C2A3948FD90}" srcOrd="1" destOrd="0" presId="urn:microsoft.com/office/officeart/2008/layout/LinedList"/>
    <dgm:cxn modelId="{8F4293B1-03CC-4245-8B63-08D8795E00AF}" type="presParOf" srcId="{2C511B1E-9704-4B66-9B34-686741361638}" destId="{130D7C77-F012-4A3E-87FB-FBF4BC8A201D}" srcOrd="2" destOrd="0" presId="urn:microsoft.com/office/officeart/2008/layout/LinedList"/>
    <dgm:cxn modelId="{F08F2BC0-582C-4A80-B92A-56325E160E25}" type="presParOf" srcId="{451E8FC2-F572-46BE-A538-0E64B03B3FA3}" destId="{95DFD091-1819-427A-90E2-128655EB1E8B}" srcOrd="8" destOrd="0" presId="urn:microsoft.com/office/officeart/2008/layout/LinedList"/>
    <dgm:cxn modelId="{B06C5E73-0E34-4145-8E77-EAC91737C281}" type="presParOf" srcId="{451E8FC2-F572-46BE-A538-0E64B03B3FA3}" destId="{87E33400-532D-4A3D-A1A5-DBACAD4EAA25}" srcOrd="9" destOrd="0" presId="urn:microsoft.com/office/officeart/2008/layout/LinedList"/>
    <dgm:cxn modelId="{DF6DC7AA-CCF2-4540-A88C-ED3A3B346E57}" type="presParOf" srcId="{451E8FC2-F572-46BE-A538-0E64B03B3FA3}" destId="{EA115BFE-25E1-4F3C-A2D6-F76B57051F00}" srcOrd="10" destOrd="0" presId="urn:microsoft.com/office/officeart/2008/layout/LinedList"/>
    <dgm:cxn modelId="{323444A1-4F79-4543-84CD-EC62B86DED66}" type="presParOf" srcId="{EA115BFE-25E1-4F3C-A2D6-F76B57051F00}" destId="{0A57210F-810C-4F62-B59F-A794BB0C7EFD}" srcOrd="0" destOrd="0" presId="urn:microsoft.com/office/officeart/2008/layout/LinedList"/>
    <dgm:cxn modelId="{BFFCB483-6DAF-4F4C-86D9-35911E66CEBF}" type="presParOf" srcId="{EA115BFE-25E1-4F3C-A2D6-F76B57051F00}" destId="{BA964455-F302-4686-81F9-28D48BE9574D}" srcOrd="1" destOrd="0" presId="urn:microsoft.com/office/officeart/2008/layout/LinedList"/>
    <dgm:cxn modelId="{1C68C8CD-1375-4C3B-A904-68E7F29B42D9}" type="presParOf" srcId="{EA115BFE-25E1-4F3C-A2D6-F76B57051F00}" destId="{4BC68994-AAC9-4098-BA12-7E036B71BFB3}" srcOrd="2" destOrd="0" presId="urn:microsoft.com/office/officeart/2008/layout/LinedList"/>
    <dgm:cxn modelId="{E7C5BBC2-D918-4563-9837-6F2B26CF2617}" type="presParOf" srcId="{451E8FC2-F572-46BE-A538-0E64B03B3FA3}" destId="{8EC419CA-67B0-4FDA-87B1-B1FA638DCABC}" srcOrd="11" destOrd="0" presId="urn:microsoft.com/office/officeart/2008/layout/LinedList"/>
    <dgm:cxn modelId="{588ADFC1-628D-474A-9D7D-718F625F5D2A}" type="presParOf" srcId="{451E8FC2-F572-46BE-A538-0E64B03B3FA3}" destId="{1BC49A5F-B6A1-4AA6-8F45-510F9C798C3C}" srcOrd="12" destOrd="0" presId="urn:microsoft.com/office/officeart/2008/layout/LinedList"/>
    <dgm:cxn modelId="{B8884AD0-20E6-4F84-8F7F-C497EA48A727}" type="presParOf" srcId="{451E8FC2-F572-46BE-A538-0E64B03B3FA3}" destId="{9F7DAFA4-883E-4892-ADC8-AC1BA6FAA192}" srcOrd="13" destOrd="0" presId="urn:microsoft.com/office/officeart/2008/layout/LinedList"/>
    <dgm:cxn modelId="{1653E50E-8BE4-429B-B2B3-9398C677A6E3}" type="presParOf" srcId="{9F7DAFA4-883E-4892-ADC8-AC1BA6FAA192}" destId="{67496E1E-EF1C-4732-A3E6-2B89DBF4324E}" srcOrd="0" destOrd="0" presId="urn:microsoft.com/office/officeart/2008/layout/LinedList"/>
    <dgm:cxn modelId="{BADAFF08-FE13-4014-AE4D-9D5C2C5F7D57}" type="presParOf" srcId="{9F7DAFA4-883E-4892-ADC8-AC1BA6FAA192}" destId="{5B596B4C-44DB-4E08-A18E-80857C8E3BBB}" srcOrd="1" destOrd="0" presId="urn:microsoft.com/office/officeart/2008/layout/LinedList"/>
    <dgm:cxn modelId="{B1A5B76F-7047-4808-AF70-8220ED48E50C}" type="presParOf" srcId="{9F7DAFA4-883E-4892-ADC8-AC1BA6FAA192}" destId="{55BF2F5A-FFD2-43B2-B657-38441F148321}" srcOrd="2" destOrd="0" presId="urn:microsoft.com/office/officeart/2008/layout/LinedList"/>
    <dgm:cxn modelId="{EEBB7497-9D43-4A52-9E5D-2AA27DFB0142}" type="presParOf" srcId="{451E8FC2-F572-46BE-A538-0E64B03B3FA3}" destId="{4DCB3237-E4C4-4EA7-9599-6DDA38601055}" srcOrd="14" destOrd="0" presId="urn:microsoft.com/office/officeart/2008/layout/LinedList"/>
    <dgm:cxn modelId="{6AC85E5B-C399-4612-A498-D8E3DA549CC5}" type="presParOf" srcId="{451E8FC2-F572-46BE-A538-0E64B03B3FA3}" destId="{D4104BE2-7AB8-429C-992C-A217D4B5D612}" srcOrd="15" destOrd="0" presId="urn:microsoft.com/office/officeart/2008/layout/LinedList"/>
    <dgm:cxn modelId="{FF34E312-1FAB-4FD3-9523-59E0C3C04D55}" type="presParOf" srcId="{451E8FC2-F572-46BE-A538-0E64B03B3FA3}" destId="{D20BB4E0-A43C-4CE6-A4B8-5027F4CBA200}" srcOrd="16" destOrd="0" presId="urn:microsoft.com/office/officeart/2008/layout/LinedList"/>
    <dgm:cxn modelId="{C4AC77FF-33C9-4AB8-86FB-569BCBBB2D30}" type="presParOf" srcId="{D20BB4E0-A43C-4CE6-A4B8-5027F4CBA200}" destId="{070AE8A9-254D-4CAB-8F96-928389BB1103}" srcOrd="0" destOrd="0" presId="urn:microsoft.com/office/officeart/2008/layout/LinedList"/>
    <dgm:cxn modelId="{FE78ED40-7964-4A9B-837F-271EBDCBCB28}" type="presParOf" srcId="{D20BB4E0-A43C-4CE6-A4B8-5027F4CBA200}" destId="{7B6B52C8-9DC6-42D6-9C54-E133A3BADB14}" srcOrd="1" destOrd="0" presId="urn:microsoft.com/office/officeart/2008/layout/LinedList"/>
    <dgm:cxn modelId="{6D70A679-1F1F-4C49-914A-2D5FD169BD9A}" type="presParOf" srcId="{D20BB4E0-A43C-4CE6-A4B8-5027F4CBA200}" destId="{B8BE214F-3A94-4889-BF12-B924FDD2919D}" srcOrd="2" destOrd="0" presId="urn:microsoft.com/office/officeart/2008/layout/LinedList"/>
    <dgm:cxn modelId="{552FE7F0-8B12-43A9-93D9-A8F38401180A}" type="presParOf" srcId="{451E8FC2-F572-46BE-A538-0E64B03B3FA3}" destId="{155C4B12-E9E9-47E2-98A8-9689A8E61A55}" srcOrd="17" destOrd="0" presId="urn:microsoft.com/office/officeart/2008/layout/LinedList"/>
    <dgm:cxn modelId="{4257EE02-22CB-4F37-A9C7-9867735CE97B}" type="presParOf" srcId="{451E8FC2-F572-46BE-A538-0E64B03B3FA3}" destId="{631E46E9-22F9-436D-9E2F-5BF057FDCEB9}" srcOrd="18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5312F5F-A0B2-4CC6-B61B-8B3891598843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236BAF9-3964-4E45-AC22-46DD677E2944}">
      <dgm:prSet/>
      <dgm:spPr/>
      <dgm:t>
        <a:bodyPr/>
        <a:lstStyle/>
        <a:p>
          <a:r>
            <a:rPr lang="en-US" dirty="0"/>
            <a:t>Edna is 82 she has been married to Frank for 56 years. Frank was 80 this year. They have 4 children, two of whom live nearby. Edna was diagnosed with dementia 3 years ago; she also has COPD and Parkinson's disease. </a:t>
          </a:r>
        </a:p>
      </dgm:t>
    </dgm:pt>
    <dgm:pt modelId="{0D15CD39-B0A1-45AF-BE01-5C9D619D6935}" type="parTrans" cxnId="{15807090-41C7-469B-A280-BEACEF6E99D0}">
      <dgm:prSet/>
      <dgm:spPr/>
      <dgm:t>
        <a:bodyPr/>
        <a:lstStyle/>
        <a:p>
          <a:endParaRPr lang="en-US"/>
        </a:p>
      </dgm:t>
    </dgm:pt>
    <dgm:pt modelId="{EE5C3370-E017-482A-AA14-B7509826D4CB}" type="sibTrans" cxnId="{15807090-41C7-469B-A280-BEACEF6E99D0}">
      <dgm:prSet/>
      <dgm:spPr/>
      <dgm:t>
        <a:bodyPr/>
        <a:lstStyle/>
        <a:p>
          <a:endParaRPr lang="en-US"/>
        </a:p>
      </dgm:t>
    </dgm:pt>
    <dgm:pt modelId="{F2174B70-0DAC-4108-B304-771F3823CB0D}">
      <dgm:prSet/>
      <dgm:spPr/>
      <dgm:t>
        <a:bodyPr/>
        <a:lstStyle/>
        <a:p>
          <a:r>
            <a:rPr lang="en-US" dirty="0"/>
            <a:t>Up to recently Frank cared for Edna at home with help from family, neighbors and three times daily career calls. But Edna was admitted into hospital 5 days ago, with increased confusion and a chest infection, her infection has been treated but she remains confused is agitated at times and has now needs LTOT, it is now also difficult to communicate with her.</a:t>
          </a:r>
        </a:p>
      </dgm:t>
    </dgm:pt>
    <dgm:pt modelId="{E7FF2E90-9EAD-457C-AE8C-727E0E9502D2}" type="parTrans" cxnId="{71D11EDD-8722-4F17-A23F-F927A613E6A9}">
      <dgm:prSet/>
      <dgm:spPr/>
      <dgm:t>
        <a:bodyPr/>
        <a:lstStyle/>
        <a:p>
          <a:endParaRPr lang="en-US"/>
        </a:p>
      </dgm:t>
    </dgm:pt>
    <dgm:pt modelId="{4103FFD8-32E6-4F19-B2C3-876D81DF58D8}" type="sibTrans" cxnId="{71D11EDD-8722-4F17-A23F-F927A613E6A9}">
      <dgm:prSet/>
      <dgm:spPr/>
      <dgm:t>
        <a:bodyPr/>
        <a:lstStyle/>
        <a:p>
          <a:endParaRPr lang="en-US"/>
        </a:p>
      </dgm:t>
    </dgm:pt>
    <dgm:pt modelId="{86D43647-6647-433D-B328-A1D4AA9E033F}">
      <dgm:prSet/>
      <dgm:spPr/>
      <dgm:t>
        <a:bodyPr/>
        <a:lstStyle/>
        <a:p>
          <a:r>
            <a:rPr lang="en-US" dirty="0"/>
            <a:t>The decision has been made that Edna is now dying and </a:t>
          </a:r>
          <a:r>
            <a:rPr lang="en-US" dirty="0" err="1"/>
            <a:t>recognising</a:t>
          </a:r>
          <a:r>
            <a:rPr lang="en-US" dirty="0"/>
            <a:t> dying paperwork has been completed. Edna is showing signs of pain, agitation, SOB and secretions. </a:t>
          </a:r>
        </a:p>
      </dgm:t>
    </dgm:pt>
    <dgm:pt modelId="{17ACB522-1D2E-4A74-81FD-D86D1E92DDCD}" type="parTrans" cxnId="{54DDA728-4428-4847-A23F-0FB033FFE091}">
      <dgm:prSet/>
      <dgm:spPr/>
      <dgm:t>
        <a:bodyPr/>
        <a:lstStyle/>
        <a:p>
          <a:endParaRPr lang="en-US"/>
        </a:p>
      </dgm:t>
    </dgm:pt>
    <dgm:pt modelId="{36B06B25-5B15-4C0A-BEC9-536865629A26}" type="sibTrans" cxnId="{54DDA728-4428-4847-A23F-0FB033FFE091}">
      <dgm:prSet/>
      <dgm:spPr/>
      <dgm:t>
        <a:bodyPr/>
        <a:lstStyle/>
        <a:p>
          <a:endParaRPr lang="en-US"/>
        </a:p>
      </dgm:t>
    </dgm:pt>
    <dgm:pt modelId="{986BFBC2-09F2-4DB0-9260-6B1CB5F8033D}" type="pres">
      <dgm:prSet presAssocID="{05312F5F-A0B2-4CC6-B61B-8B3891598843}" presName="outerComposite" presStyleCnt="0">
        <dgm:presLayoutVars>
          <dgm:chMax val="5"/>
          <dgm:dir/>
          <dgm:resizeHandles val="exact"/>
        </dgm:presLayoutVars>
      </dgm:prSet>
      <dgm:spPr/>
    </dgm:pt>
    <dgm:pt modelId="{42F207C5-933F-4E56-BBE6-DB5075DB9F86}" type="pres">
      <dgm:prSet presAssocID="{05312F5F-A0B2-4CC6-B61B-8B3891598843}" presName="dummyMaxCanvas" presStyleCnt="0">
        <dgm:presLayoutVars/>
      </dgm:prSet>
      <dgm:spPr/>
    </dgm:pt>
    <dgm:pt modelId="{BFA4DC8E-805D-458B-979B-63F84E52E515}" type="pres">
      <dgm:prSet presAssocID="{05312F5F-A0B2-4CC6-B61B-8B3891598843}" presName="ThreeNodes_1" presStyleLbl="node1" presStyleIdx="0" presStyleCnt="3">
        <dgm:presLayoutVars>
          <dgm:bulletEnabled val="1"/>
        </dgm:presLayoutVars>
      </dgm:prSet>
      <dgm:spPr/>
    </dgm:pt>
    <dgm:pt modelId="{BA4492C2-7CC6-4814-AB13-7E926260C9C8}" type="pres">
      <dgm:prSet presAssocID="{05312F5F-A0B2-4CC6-B61B-8B3891598843}" presName="ThreeNodes_2" presStyleLbl="node1" presStyleIdx="1" presStyleCnt="3">
        <dgm:presLayoutVars>
          <dgm:bulletEnabled val="1"/>
        </dgm:presLayoutVars>
      </dgm:prSet>
      <dgm:spPr/>
    </dgm:pt>
    <dgm:pt modelId="{CE27D427-8754-47EB-87E4-76D70AF1AFC5}" type="pres">
      <dgm:prSet presAssocID="{05312F5F-A0B2-4CC6-B61B-8B3891598843}" presName="ThreeNodes_3" presStyleLbl="node1" presStyleIdx="2" presStyleCnt="3" custLinFactNeighborY="0">
        <dgm:presLayoutVars>
          <dgm:bulletEnabled val="1"/>
        </dgm:presLayoutVars>
      </dgm:prSet>
      <dgm:spPr/>
    </dgm:pt>
    <dgm:pt modelId="{065F7EE1-1375-4DE9-A598-45116F5370B8}" type="pres">
      <dgm:prSet presAssocID="{05312F5F-A0B2-4CC6-B61B-8B3891598843}" presName="ThreeConn_1-2" presStyleLbl="fgAccFollowNode1" presStyleIdx="0" presStyleCnt="2">
        <dgm:presLayoutVars>
          <dgm:bulletEnabled val="1"/>
        </dgm:presLayoutVars>
      </dgm:prSet>
      <dgm:spPr/>
    </dgm:pt>
    <dgm:pt modelId="{FA8D464F-4B96-4E8F-AD2E-78647EDDEA66}" type="pres">
      <dgm:prSet presAssocID="{05312F5F-A0B2-4CC6-B61B-8B3891598843}" presName="ThreeConn_2-3" presStyleLbl="fgAccFollowNode1" presStyleIdx="1" presStyleCnt="2">
        <dgm:presLayoutVars>
          <dgm:bulletEnabled val="1"/>
        </dgm:presLayoutVars>
      </dgm:prSet>
      <dgm:spPr/>
    </dgm:pt>
    <dgm:pt modelId="{3AD04F64-6474-4537-B256-8D4F6692B5DE}" type="pres">
      <dgm:prSet presAssocID="{05312F5F-A0B2-4CC6-B61B-8B3891598843}" presName="ThreeNodes_1_text" presStyleLbl="node1" presStyleIdx="2" presStyleCnt="3">
        <dgm:presLayoutVars>
          <dgm:bulletEnabled val="1"/>
        </dgm:presLayoutVars>
      </dgm:prSet>
      <dgm:spPr/>
    </dgm:pt>
    <dgm:pt modelId="{FA30587C-4A7F-4B64-915E-7D93026B3AA9}" type="pres">
      <dgm:prSet presAssocID="{05312F5F-A0B2-4CC6-B61B-8B3891598843}" presName="ThreeNodes_2_text" presStyleLbl="node1" presStyleIdx="2" presStyleCnt="3">
        <dgm:presLayoutVars>
          <dgm:bulletEnabled val="1"/>
        </dgm:presLayoutVars>
      </dgm:prSet>
      <dgm:spPr/>
    </dgm:pt>
    <dgm:pt modelId="{D8B364AF-E58D-4DD4-BFF6-56B19B2727F7}" type="pres">
      <dgm:prSet presAssocID="{05312F5F-A0B2-4CC6-B61B-8B3891598843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72C7E11-1866-4DBE-806E-FA33D45C80D3}" type="presOf" srcId="{4103FFD8-32E6-4F19-B2C3-876D81DF58D8}" destId="{FA8D464F-4B96-4E8F-AD2E-78647EDDEA66}" srcOrd="0" destOrd="0" presId="urn:microsoft.com/office/officeart/2005/8/layout/vProcess5"/>
    <dgm:cxn modelId="{5DF5A11B-4F2E-4D9B-B5C2-A52D78FBCA2B}" type="presOf" srcId="{EE5C3370-E017-482A-AA14-B7509826D4CB}" destId="{065F7EE1-1375-4DE9-A598-45116F5370B8}" srcOrd="0" destOrd="0" presId="urn:microsoft.com/office/officeart/2005/8/layout/vProcess5"/>
    <dgm:cxn modelId="{78CD6E25-D6D2-4FC6-9D27-8F47D68F7AA3}" type="presOf" srcId="{F2174B70-0DAC-4108-B304-771F3823CB0D}" destId="{BA4492C2-7CC6-4814-AB13-7E926260C9C8}" srcOrd="0" destOrd="0" presId="urn:microsoft.com/office/officeart/2005/8/layout/vProcess5"/>
    <dgm:cxn modelId="{54DDA728-4428-4847-A23F-0FB033FFE091}" srcId="{05312F5F-A0B2-4CC6-B61B-8B3891598843}" destId="{86D43647-6647-433D-B328-A1D4AA9E033F}" srcOrd="2" destOrd="0" parTransId="{17ACB522-1D2E-4A74-81FD-D86D1E92DDCD}" sibTransId="{36B06B25-5B15-4C0A-BEC9-536865629A26}"/>
    <dgm:cxn modelId="{E43E4B3A-B2FF-42BE-81FD-CD1B4D0A5161}" type="presOf" srcId="{86D43647-6647-433D-B328-A1D4AA9E033F}" destId="{D8B364AF-E58D-4DD4-BFF6-56B19B2727F7}" srcOrd="1" destOrd="0" presId="urn:microsoft.com/office/officeart/2005/8/layout/vProcess5"/>
    <dgm:cxn modelId="{48212E56-B6AD-4D77-88A4-447B7E7DC29A}" type="presOf" srcId="{F236BAF9-3964-4E45-AC22-46DD677E2944}" destId="{BFA4DC8E-805D-458B-979B-63F84E52E515}" srcOrd="0" destOrd="0" presId="urn:microsoft.com/office/officeart/2005/8/layout/vProcess5"/>
    <dgm:cxn modelId="{816AB879-7BD9-4780-B8A1-A30B5E0DDF3E}" type="presOf" srcId="{F236BAF9-3964-4E45-AC22-46DD677E2944}" destId="{3AD04F64-6474-4537-B256-8D4F6692B5DE}" srcOrd="1" destOrd="0" presId="urn:microsoft.com/office/officeart/2005/8/layout/vProcess5"/>
    <dgm:cxn modelId="{15807090-41C7-469B-A280-BEACEF6E99D0}" srcId="{05312F5F-A0B2-4CC6-B61B-8B3891598843}" destId="{F236BAF9-3964-4E45-AC22-46DD677E2944}" srcOrd="0" destOrd="0" parTransId="{0D15CD39-B0A1-45AF-BE01-5C9D619D6935}" sibTransId="{EE5C3370-E017-482A-AA14-B7509826D4CB}"/>
    <dgm:cxn modelId="{39A2DC95-90DB-4A06-A6E9-6E16B83D8BBC}" type="presOf" srcId="{05312F5F-A0B2-4CC6-B61B-8B3891598843}" destId="{986BFBC2-09F2-4DB0-9260-6B1CB5F8033D}" srcOrd="0" destOrd="0" presId="urn:microsoft.com/office/officeart/2005/8/layout/vProcess5"/>
    <dgm:cxn modelId="{2417CFAE-D663-4E88-9191-C74844964C62}" type="presOf" srcId="{86D43647-6647-433D-B328-A1D4AA9E033F}" destId="{CE27D427-8754-47EB-87E4-76D70AF1AFC5}" srcOrd="0" destOrd="0" presId="urn:microsoft.com/office/officeart/2005/8/layout/vProcess5"/>
    <dgm:cxn modelId="{C25B4ACB-E827-4DCD-A21F-E428A3639CD8}" type="presOf" srcId="{F2174B70-0DAC-4108-B304-771F3823CB0D}" destId="{FA30587C-4A7F-4B64-915E-7D93026B3AA9}" srcOrd="1" destOrd="0" presId="urn:microsoft.com/office/officeart/2005/8/layout/vProcess5"/>
    <dgm:cxn modelId="{71D11EDD-8722-4F17-A23F-F927A613E6A9}" srcId="{05312F5F-A0B2-4CC6-B61B-8B3891598843}" destId="{F2174B70-0DAC-4108-B304-771F3823CB0D}" srcOrd="1" destOrd="0" parTransId="{E7FF2E90-9EAD-457C-AE8C-727E0E9502D2}" sibTransId="{4103FFD8-32E6-4F19-B2C3-876D81DF58D8}"/>
    <dgm:cxn modelId="{122BEF8A-D43D-43A8-B584-C5AA04DA6B40}" type="presParOf" srcId="{986BFBC2-09F2-4DB0-9260-6B1CB5F8033D}" destId="{42F207C5-933F-4E56-BBE6-DB5075DB9F86}" srcOrd="0" destOrd="0" presId="urn:microsoft.com/office/officeart/2005/8/layout/vProcess5"/>
    <dgm:cxn modelId="{E709F980-698B-45E2-BAD2-A2BE79FD6870}" type="presParOf" srcId="{986BFBC2-09F2-4DB0-9260-6B1CB5F8033D}" destId="{BFA4DC8E-805D-458B-979B-63F84E52E515}" srcOrd="1" destOrd="0" presId="urn:microsoft.com/office/officeart/2005/8/layout/vProcess5"/>
    <dgm:cxn modelId="{E1D9BD95-1316-48A0-ADE4-FE2A55491B45}" type="presParOf" srcId="{986BFBC2-09F2-4DB0-9260-6B1CB5F8033D}" destId="{BA4492C2-7CC6-4814-AB13-7E926260C9C8}" srcOrd="2" destOrd="0" presId="urn:microsoft.com/office/officeart/2005/8/layout/vProcess5"/>
    <dgm:cxn modelId="{78035199-DED9-4838-9E55-0C4DC399C38A}" type="presParOf" srcId="{986BFBC2-09F2-4DB0-9260-6B1CB5F8033D}" destId="{CE27D427-8754-47EB-87E4-76D70AF1AFC5}" srcOrd="3" destOrd="0" presId="urn:microsoft.com/office/officeart/2005/8/layout/vProcess5"/>
    <dgm:cxn modelId="{24FFD83A-13C4-4442-B3C9-6AA8C96D8DBA}" type="presParOf" srcId="{986BFBC2-09F2-4DB0-9260-6B1CB5F8033D}" destId="{065F7EE1-1375-4DE9-A598-45116F5370B8}" srcOrd="4" destOrd="0" presId="urn:microsoft.com/office/officeart/2005/8/layout/vProcess5"/>
    <dgm:cxn modelId="{E03F6FFB-10D1-40B8-83C3-92DF53B77176}" type="presParOf" srcId="{986BFBC2-09F2-4DB0-9260-6B1CB5F8033D}" destId="{FA8D464F-4B96-4E8F-AD2E-78647EDDEA66}" srcOrd="5" destOrd="0" presId="urn:microsoft.com/office/officeart/2005/8/layout/vProcess5"/>
    <dgm:cxn modelId="{5EFE2CD7-1233-4FCE-8A36-14C95C6D4FD6}" type="presParOf" srcId="{986BFBC2-09F2-4DB0-9260-6B1CB5F8033D}" destId="{3AD04F64-6474-4537-B256-8D4F6692B5DE}" srcOrd="6" destOrd="0" presId="urn:microsoft.com/office/officeart/2005/8/layout/vProcess5"/>
    <dgm:cxn modelId="{CAF18247-77A1-4B77-A3F1-61BD550105FC}" type="presParOf" srcId="{986BFBC2-09F2-4DB0-9260-6B1CB5F8033D}" destId="{FA30587C-4A7F-4B64-915E-7D93026B3AA9}" srcOrd="7" destOrd="0" presId="urn:microsoft.com/office/officeart/2005/8/layout/vProcess5"/>
    <dgm:cxn modelId="{80EDDA42-D196-4414-AB3E-D1ECD0E7C8D7}" type="presParOf" srcId="{986BFBC2-09F2-4DB0-9260-6B1CB5F8033D}" destId="{D8B364AF-E58D-4DD4-BFF6-56B19B2727F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C93447-C5BC-434D-98C4-366C23DFFCF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7690262-271D-4C0F-8E64-A6ECA89FB5A5}">
      <dgm:prSet/>
      <dgm:spPr/>
      <dgm:t>
        <a:bodyPr/>
        <a:lstStyle/>
        <a:p>
          <a:r>
            <a:rPr lang="en-GB"/>
            <a:t>Provides relief from pain and other distressing symptoms;</a:t>
          </a:r>
          <a:endParaRPr lang="en-US"/>
        </a:p>
      </dgm:t>
    </dgm:pt>
    <dgm:pt modelId="{CF2E99A7-ED0C-42C8-A863-EB732E78CDBC}" type="parTrans" cxnId="{E50A08EA-7BE8-40DB-A7F8-D0836B04AD0B}">
      <dgm:prSet/>
      <dgm:spPr/>
      <dgm:t>
        <a:bodyPr/>
        <a:lstStyle/>
        <a:p>
          <a:endParaRPr lang="en-US"/>
        </a:p>
      </dgm:t>
    </dgm:pt>
    <dgm:pt modelId="{EB870F72-C002-4C1B-AFA8-DC6998F1CE8C}" type="sibTrans" cxnId="{E50A08EA-7BE8-40DB-A7F8-D0836B04AD0B}">
      <dgm:prSet/>
      <dgm:spPr/>
      <dgm:t>
        <a:bodyPr/>
        <a:lstStyle/>
        <a:p>
          <a:endParaRPr lang="en-US"/>
        </a:p>
      </dgm:t>
    </dgm:pt>
    <dgm:pt modelId="{4E57C507-9C8F-42CB-912F-C135A203E0CE}">
      <dgm:prSet/>
      <dgm:spPr/>
      <dgm:t>
        <a:bodyPr/>
        <a:lstStyle/>
        <a:p>
          <a:r>
            <a:rPr lang="en-GB"/>
            <a:t>Affirms life and regards dying as a normal process;</a:t>
          </a:r>
          <a:endParaRPr lang="en-US"/>
        </a:p>
      </dgm:t>
    </dgm:pt>
    <dgm:pt modelId="{8BDD8FC1-0BA6-4B0A-9C6C-421BA87AAC60}" type="parTrans" cxnId="{3F9F212A-59B9-4865-9CD3-C62EF4082B04}">
      <dgm:prSet/>
      <dgm:spPr/>
      <dgm:t>
        <a:bodyPr/>
        <a:lstStyle/>
        <a:p>
          <a:endParaRPr lang="en-US"/>
        </a:p>
      </dgm:t>
    </dgm:pt>
    <dgm:pt modelId="{73834224-79B1-42F9-80E2-833B668E237A}" type="sibTrans" cxnId="{3F9F212A-59B9-4865-9CD3-C62EF4082B04}">
      <dgm:prSet/>
      <dgm:spPr/>
      <dgm:t>
        <a:bodyPr/>
        <a:lstStyle/>
        <a:p>
          <a:endParaRPr lang="en-US"/>
        </a:p>
      </dgm:t>
    </dgm:pt>
    <dgm:pt modelId="{6C03C5D6-2508-4B6C-9540-3F80BDBEE4D0}">
      <dgm:prSet/>
      <dgm:spPr/>
      <dgm:t>
        <a:bodyPr/>
        <a:lstStyle/>
        <a:p>
          <a:r>
            <a:rPr lang="en-GB"/>
            <a:t>Neither to hastens or postpones death;</a:t>
          </a:r>
          <a:endParaRPr lang="en-US"/>
        </a:p>
      </dgm:t>
    </dgm:pt>
    <dgm:pt modelId="{D92A4AE1-995D-40CD-A3EA-890281A68D58}" type="parTrans" cxnId="{891FD9B1-48A2-4DA5-92C1-C992AD6E0AED}">
      <dgm:prSet/>
      <dgm:spPr/>
      <dgm:t>
        <a:bodyPr/>
        <a:lstStyle/>
        <a:p>
          <a:endParaRPr lang="en-US"/>
        </a:p>
      </dgm:t>
    </dgm:pt>
    <dgm:pt modelId="{920B6552-7CE0-4CF8-95DB-5459722A1EDA}" type="sibTrans" cxnId="{891FD9B1-48A2-4DA5-92C1-C992AD6E0AED}">
      <dgm:prSet/>
      <dgm:spPr/>
      <dgm:t>
        <a:bodyPr/>
        <a:lstStyle/>
        <a:p>
          <a:endParaRPr lang="en-US"/>
        </a:p>
      </dgm:t>
    </dgm:pt>
    <dgm:pt modelId="{5798305E-892C-4855-9622-788DA4648CBE}">
      <dgm:prSet/>
      <dgm:spPr/>
      <dgm:t>
        <a:bodyPr/>
        <a:lstStyle/>
        <a:p>
          <a:r>
            <a:rPr lang="en-GB"/>
            <a:t>Integrates the psychological and spiritual aspects of care</a:t>
          </a:r>
          <a:endParaRPr lang="en-US"/>
        </a:p>
      </dgm:t>
    </dgm:pt>
    <dgm:pt modelId="{5C4FA176-3AFD-4B2C-AE88-E5253459F2DC}" type="parTrans" cxnId="{D82F1DBC-6E55-423A-8809-48BA93F7A0F4}">
      <dgm:prSet/>
      <dgm:spPr/>
      <dgm:t>
        <a:bodyPr/>
        <a:lstStyle/>
        <a:p>
          <a:endParaRPr lang="en-US"/>
        </a:p>
      </dgm:t>
    </dgm:pt>
    <dgm:pt modelId="{17A9D036-8826-415B-8393-DFA7C0403ACB}" type="sibTrans" cxnId="{D82F1DBC-6E55-423A-8809-48BA93F7A0F4}">
      <dgm:prSet/>
      <dgm:spPr/>
      <dgm:t>
        <a:bodyPr/>
        <a:lstStyle/>
        <a:p>
          <a:endParaRPr lang="en-US"/>
        </a:p>
      </dgm:t>
    </dgm:pt>
    <dgm:pt modelId="{0EB9F33B-A8A1-4A1A-A944-7EF9E1F61CF7}">
      <dgm:prSet/>
      <dgm:spPr/>
      <dgm:t>
        <a:bodyPr/>
        <a:lstStyle/>
        <a:p>
          <a:r>
            <a:rPr lang="en-GB"/>
            <a:t>Supports patients to live as actively as possible until death</a:t>
          </a:r>
          <a:endParaRPr lang="en-US"/>
        </a:p>
      </dgm:t>
    </dgm:pt>
    <dgm:pt modelId="{EF6D4C40-1B0C-4584-8660-2C1A0C0D4DDC}" type="parTrans" cxnId="{763A0C3F-CFE6-4983-A1DC-9D72E9BD5974}">
      <dgm:prSet/>
      <dgm:spPr/>
      <dgm:t>
        <a:bodyPr/>
        <a:lstStyle/>
        <a:p>
          <a:endParaRPr lang="en-US"/>
        </a:p>
      </dgm:t>
    </dgm:pt>
    <dgm:pt modelId="{AD1DF4A0-8C40-4FA2-A072-148B201E538F}" type="sibTrans" cxnId="{763A0C3F-CFE6-4983-A1DC-9D72E9BD5974}">
      <dgm:prSet/>
      <dgm:spPr/>
      <dgm:t>
        <a:bodyPr/>
        <a:lstStyle/>
        <a:p>
          <a:endParaRPr lang="en-US"/>
        </a:p>
      </dgm:t>
    </dgm:pt>
    <dgm:pt modelId="{A6156A2E-8C90-4427-B60C-BD881185023F}">
      <dgm:prSet/>
      <dgm:spPr/>
      <dgm:t>
        <a:bodyPr/>
        <a:lstStyle/>
        <a:p>
          <a:r>
            <a:rPr lang="en-GB"/>
            <a:t>Offers support to help the family cope during the patient's illness and in their own bereavement  </a:t>
          </a:r>
          <a:endParaRPr lang="en-US"/>
        </a:p>
      </dgm:t>
    </dgm:pt>
    <dgm:pt modelId="{8E822CE4-780A-4C2E-AD19-8C8D688AFF6C}" type="parTrans" cxnId="{C73FD9A9-5CA3-4BE2-B0BA-F21D3D90E361}">
      <dgm:prSet/>
      <dgm:spPr/>
      <dgm:t>
        <a:bodyPr/>
        <a:lstStyle/>
        <a:p>
          <a:endParaRPr lang="en-US"/>
        </a:p>
      </dgm:t>
    </dgm:pt>
    <dgm:pt modelId="{5DC10F49-5EF2-4C45-978A-00FAC8E97E23}" type="sibTrans" cxnId="{C73FD9A9-5CA3-4BE2-B0BA-F21D3D90E361}">
      <dgm:prSet/>
      <dgm:spPr/>
      <dgm:t>
        <a:bodyPr/>
        <a:lstStyle/>
        <a:p>
          <a:endParaRPr lang="en-US"/>
        </a:p>
      </dgm:t>
    </dgm:pt>
    <dgm:pt modelId="{1607DC5F-8636-4617-A4B7-C72D96985D20}">
      <dgm:prSet/>
      <dgm:spPr/>
      <dgm:t>
        <a:bodyPr/>
        <a:lstStyle/>
        <a:p>
          <a:r>
            <a:rPr lang="en-GB"/>
            <a:t>Team approach to address the needs of patients and families</a:t>
          </a:r>
          <a:endParaRPr lang="en-US"/>
        </a:p>
      </dgm:t>
    </dgm:pt>
    <dgm:pt modelId="{3168B510-F1EC-4C38-84C5-C8FC42303065}" type="parTrans" cxnId="{FBE32FC7-062C-4BBA-83B5-7A44893273A8}">
      <dgm:prSet/>
      <dgm:spPr/>
      <dgm:t>
        <a:bodyPr/>
        <a:lstStyle/>
        <a:p>
          <a:endParaRPr lang="en-US"/>
        </a:p>
      </dgm:t>
    </dgm:pt>
    <dgm:pt modelId="{A9DCCB31-C8ED-43CE-8F29-4DFFBC6E3DBF}" type="sibTrans" cxnId="{FBE32FC7-062C-4BBA-83B5-7A44893273A8}">
      <dgm:prSet/>
      <dgm:spPr/>
      <dgm:t>
        <a:bodyPr/>
        <a:lstStyle/>
        <a:p>
          <a:endParaRPr lang="en-US"/>
        </a:p>
      </dgm:t>
    </dgm:pt>
    <dgm:pt modelId="{F2C21EE2-B1A5-4153-96E2-0EB22E3BAA3E}">
      <dgm:prSet/>
      <dgm:spPr/>
      <dgm:t>
        <a:bodyPr/>
        <a:lstStyle/>
        <a:p>
          <a:r>
            <a:rPr lang="en-GB"/>
            <a:t>Enhances quality of life, and may positively influence the course of illness; and is applicable early in the course of illness</a:t>
          </a:r>
          <a:endParaRPr lang="en-US"/>
        </a:p>
      </dgm:t>
    </dgm:pt>
    <dgm:pt modelId="{B1430DDE-E614-4DA3-B523-5850ECB48C57}" type="parTrans" cxnId="{2383113B-DD84-456E-B5F8-606BA244E50C}">
      <dgm:prSet/>
      <dgm:spPr/>
      <dgm:t>
        <a:bodyPr/>
        <a:lstStyle/>
        <a:p>
          <a:endParaRPr lang="en-US"/>
        </a:p>
      </dgm:t>
    </dgm:pt>
    <dgm:pt modelId="{77FE845D-0C10-4C4F-9889-E830FD38E3DD}" type="sibTrans" cxnId="{2383113B-DD84-456E-B5F8-606BA244E50C}">
      <dgm:prSet/>
      <dgm:spPr/>
      <dgm:t>
        <a:bodyPr/>
        <a:lstStyle/>
        <a:p>
          <a:endParaRPr lang="en-US"/>
        </a:p>
      </dgm:t>
    </dgm:pt>
    <dgm:pt modelId="{42BD2381-4D05-412B-9EDC-9D926E33AFA1}" type="pres">
      <dgm:prSet presAssocID="{ACC93447-C5BC-434D-98C4-366C23DFFCFB}" presName="Name0" presStyleCnt="0">
        <dgm:presLayoutVars>
          <dgm:dir/>
          <dgm:resizeHandles val="exact"/>
        </dgm:presLayoutVars>
      </dgm:prSet>
      <dgm:spPr/>
    </dgm:pt>
    <dgm:pt modelId="{6F60A945-C3B6-4E45-B0D7-1F9A8DC68CBD}" type="pres">
      <dgm:prSet presAssocID="{F7690262-271D-4C0F-8E64-A6ECA89FB5A5}" presName="node" presStyleLbl="node1" presStyleIdx="0" presStyleCnt="8">
        <dgm:presLayoutVars>
          <dgm:bulletEnabled val="1"/>
        </dgm:presLayoutVars>
      </dgm:prSet>
      <dgm:spPr/>
    </dgm:pt>
    <dgm:pt modelId="{DD13D8A6-125A-404B-94FA-9344EC065E9D}" type="pres">
      <dgm:prSet presAssocID="{EB870F72-C002-4C1B-AFA8-DC6998F1CE8C}" presName="sibTrans" presStyleLbl="sibTrans1D1" presStyleIdx="0" presStyleCnt="7"/>
      <dgm:spPr/>
    </dgm:pt>
    <dgm:pt modelId="{490C067B-6350-4B57-821A-12C2B191CC29}" type="pres">
      <dgm:prSet presAssocID="{EB870F72-C002-4C1B-AFA8-DC6998F1CE8C}" presName="connectorText" presStyleLbl="sibTrans1D1" presStyleIdx="0" presStyleCnt="7"/>
      <dgm:spPr/>
    </dgm:pt>
    <dgm:pt modelId="{CF5E4FEC-3521-46B8-A3A5-EAE7DDCAE924}" type="pres">
      <dgm:prSet presAssocID="{4E57C507-9C8F-42CB-912F-C135A203E0CE}" presName="node" presStyleLbl="node1" presStyleIdx="1" presStyleCnt="8">
        <dgm:presLayoutVars>
          <dgm:bulletEnabled val="1"/>
        </dgm:presLayoutVars>
      </dgm:prSet>
      <dgm:spPr/>
    </dgm:pt>
    <dgm:pt modelId="{E7A466C8-7E78-4FCC-BCF6-3A92086A0ABB}" type="pres">
      <dgm:prSet presAssocID="{73834224-79B1-42F9-80E2-833B668E237A}" presName="sibTrans" presStyleLbl="sibTrans1D1" presStyleIdx="1" presStyleCnt="7"/>
      <dgm:spPr/>
    </dgm:pt>
    <dgm:pt modelId="{B8B37556-E35F-40D7-ABD6-C12EDD2615DD}" type="pres">
      <dgm:prSet presAssocID="{73834224-79B1-42F9-80E2-833B668E237A}" presName="connectorText" presStyleLbl="sibTrans1D1" presStyleIdx="1" presStyleCnt="7"/>
      <dgm:spPr/>
    </dgm:pt>
    <dgm:pt modelId="{E7C88F9D-46C5-4358-A2BA-C8CC38010E74}" type="pres">
      <dgm:prSet presAssocID="{6C03C5D6-2508-4B6C-9540-3F80BDBEE4D0}" presName="node" presStyleLbl="node1" presStyleIdx="2" presStyleCnt="8">
        <dgm:presLayoutVars>
          <dgm:bulletEnabled val="1"/>
        </dgm:presLayoutVars>
      </dgm:prSet>
      <dgm:spPr/>
    </dgm:pt>
    <dgm:pt modelId="{DC463C5A-5BF3-4B7A-B6B1-0F1803686759}" type="pres">
      <dgm:prSet presAssocID="{920B6552-7CE0-4CF8-95DB-5459722A1EDA}" presName="sibTrans" presStyleLbl="sibTrans1D1" presStyleIdx="2" presStyleCnt="7"/>
      <dgm:spPr/>
    </dgm:pt>
    <dgm:pt modelId="{F2D0BD09-7FA8-452D-8160-82ADB2999A45}" type="pres">
      <dgm:prSet presAssocID="{920B6552-7CE0-4CF8-95DB-5459722A1EDA}" presName="connectorText" presStyleLbl="sibTrans1D1" presStyleIdx="2" presStyleCnt="7"/>
      <dgm:spPr/>
    </dgm:pt>
    <dgm:pt modelId="{2D1B279D-47CA-4494-8E67-8E7F5EABF1DE}" type="pres">
      <dgm:prSet presAssocID="{5798305E-892C-4855-9622-788DA4648CBE}" presName="node" presStyleLbl="node1" presStyleIdx="3" presStyleCnt="8">
        <dgm:presLayoutVars>
          <dgm:bulletEnabled val="1"/>
        </dgm:presLayoutVars>
      </dgm:prSet>
      <dgm:spPr/>
    </dgm:pt>
    <dgm:pt modelId="{E8603B7E-F917-49C5-80E7-8D481BD55EED}" type="pres">
      <dgm:prSet presAssocID="{17A9D036-8826-415B-8393-DFA7C0403ACB}" presName="sibTrans" presStyleLbl="sibTrans1D1" presStyleIdx="3" presStyleCnt="7"/>
      <dgm:spPr/>
    </dgm:pt>
    <dgm:pt modelId="{F3AED3F0-C273-4FB2-A82A-7780E4C44063}" type="pres">
      <dgm:prSet presAssocID="{17A9D036-8826-415B-8393-DFA7C0403ACB}" presName="connectorText" presStyleLbl="sibTrans1D1" presStyleIdx="3" presStyleCnt="7"/>
      <dgm:spPr/>
    </dgm:pt>
    <dgm:pt modelId="{7C8D3BC0-CFB8-4F1E-9445-2E6A55166CB3}" type="pres">
      <dgm:prSet presAssocID="{0EB9F33B-A8A1-4A1A-A944-7EF9E1F61CF7}" presName="node" presStyleLbl="node1" presStyleIdx="4" presStyleCnt="8">
        <dgm:presLayoutVars>
          <dgm:bulletEnabled val="1"/>
        </dgm:presLayoutVars>
      </dgm:prSet>
      <dgm:spPr/>
    </dgm:pt>
    <dgm:pt modelId="{3BBBC4F3-1FA4-4814-89F7-FCFD1425165A}" type="pres">
      <dgm:prSet presAssocID="{AD1DF4A0-8C40-4FA2-A072-148B201E538F}" presName="sibTrans" presStyleLbl="sibTrans1D1" presStyleIdx="4" presStyleCnt="7"/>
      <dgm:spPr/>
    </dgm:pt>
    <dgm:pt modelId="{0B370184-3079-4C67-AB45-E44A3AC081C5}" type="pres">
      <dgm:prSet presAssocID="{AD1DF4A0-8C40-4FA2-A072-148B201E538F}" presName="connectorText" presStyleLbl="sibTrans1D1" presStyleIdx="4" presStyleCnt="7"/>
      <dgm:spPr/>
    </dgm:pt>
    <dgm:pt modelId="{EE3A3149-38CF-464F-84A0-A0A22C082562}" type="pres">
      <dgm:prSet presAssocID="{A6156A2E-8C90-4427-B60C-BD881185023F}" presName="node" presStyleLbl="node1" presStyleIdx="5" presStyleCnt="8">
        <dgm:presLayoutVars>
          <dgm:bulletEnabled val="1"/>
        </dgm:presLayoutVars>
      </dgm:prSet>
      <dgm:spPr/>
    </dgm:pt>
    <dgm:pt modelId="{C843751B-3A17-4323-9948-208E408D9A38}" type="pres">
      <dgm:prSet presAssocID="{5DC10F49-5EF2-4C45-978A-00FAC8E97E23}" presName="sibTrans" presStyleLbl="sibTrans1D1" presStyleIdx="5" presStyleCnt="7"/>
      <dgm:spPr/>
    </dgm:pt>
    <dgm:pt modelId="{CFA7EA1E-6879-4C44-B048-42E4B1F67123}" type="pres">
      <dgm:prSet presAssocID="{5DC10F49-5EF2-4C45-978A-00FAC8E97E23}" presName="connectorText" presStyleLbl="sibTrans1D1" presStyleIdx="5" presStyleCnt="7"/>
      <dgm:spPr/>
    </dgm:pt>
    <dgm:pt modelId="{99DF33B8-825C-44C7-A3DF-7BFDAB164C63}" type="pres">
      <dgm:prSet presAssocID="{1607DC5F-8636-4617-A4B7-C72D96985D20}" presName="node" presStyleLbl="node1" presStyleIdx="6" presStyleCnt="8">
        <dgm:presLayoutVars>
          <dgm:bulletEnabled val="1"/>
        </dgm:presLayoutVars>
      </dgm:prSet>
      <dgm:spPr/>
    </dgm:pt>
    <dgm:pt modelId="{349BA0DD-2AF4-4BEC-8D24-751161BED453}" type="pres">
      <dgm:prSet presAssocID="{A9DCCB31-C8ED-43CE-8F29-4DFFBC6E3DBF}" presName="sibTrans" presStyleLbl="sibTrans1D1" presStyleIdx="6" presStyleCnt="7"/>
      <dgm:spPr/>
    </dgm:pt>
    <dgm:pt modelId="{97D31764-8053-42CB-9A61-6BA0FB93377C}" type="pres">
      <dgm:prSet presAssocID="{A9DCCB31-C8ED-43CE-8F29-4DFFBC6E3DBF}" presName="connectorText" presStyleLbl="sibTrans1D1" presStyleIdx="6" presStyleCnt="7"/>
      <dgm:spPr/>
    </dgm:pt>
    <dgm:pt modelId="{7DB57C3A-964D-4D69-828E-9F51CC60B6DE}" type="pres">
      <dgm:prSet presAssocID="{F2C21EE2-B1A5-4153-96E2-0EB22E3BAA3E}" presName="node" presStyleLbl="node1" presStyleIdx="7" presStyleCnt="8">
        <dgm:presLayoutVars>
          <dgm:bulletEnabled val="1"/>
        </dgm:presLayoutVars>
      </dgm:prSet>
      <dgm:spPr/>
    </dgm:pt>
  </dgm:ptLst>
  <dgm:cxnLst>
    <dgm:cxn modelId="{A1734101-5CF1-4CA3-9207-063BD2A7375C}" type="presOf" srcId="{F7690262-271D-4C0F-8E64-A6ECA89FB5A5}" destId="{6F60A945-C3B6-4E45-B0D7-1F9A8DC68CBD}" srcOrd="0" destOrd="0" presId="urn:microsoft.com/office/officeart/2016/7/layout/RepeatingBendingProcessNew"/>
    <dgm:cxn modelId="{922BE902-26E9-4335-8847-986C7296B051}" type="presOf" srcId="{920B6552-7CE0-4CF8-95DB-5459722A1EDA}" destId="{F2D0BD09-7FA8-452D-8160-82ADB2999A45}" srcOrd="1" destOrd="0" presId="urn:microsoft.com/office/officeart/2016/7/layout/RepeatingBendingProcessNew"/>
    <dgm:cxn modelId="{7C28F204-745E-4C8A-87DD-4A664D2D2134}" type="presOf" srcId="{AD1DF4A0-8C40-4FA2-A072-148B201E538F}" destId="{0B370184-3079-4C67-AB45-E44A3AC081C5}" srcOrd="1" destOrd="0" presId="urn:microsoft.com/office/officeart/2016/7/layout/RepeatingBendingProcessNew"/>
    <dgm:cxn modelId="{28233711-AB02-4325-831F-1B231E65C4D3}" type="presOf" srcId="{17A9D036-8826-415B-8393-DFA7C0403ACB}" destId="{F3AED3F0-C273-4FB2-A82A-7780E4C44063}" srcOrd="1" destOrd="0" presId="urn:microsoft.com/office/officeart/2016/7/layout/RepeatingBendingProcessNew"/>
    <dgm:cxn modelId="{2988651D-7825-4347-8FE3-A95C4981D032}" type="presOf" srcId="{A6156A2E-8C90-4427-B60C-BD881185023F}" destId="{EE3A3149-38CF-464F-84A0-A0A22C082562}" srcOrd="0" destOrd="0" presId="urn:microsoft.com/office/officeart/2016/7/layout/RepeatingBendingProcessNew"/>
    <dgm:cxn modelId="{A02E0C27-FA82-4FE7-BE06-0C08233D3435}" type="presOf" srcId="{920B6552-7CE0-4CF8-95DB-5459722A1EDA}" destId="{DC463C5A-5BF3-4B7A-B6B1-0F1803686759}" srcOrd="0" destOrd="0" presId="urn:microsoft.com/office/officeart/2016/7/layout/RepeatingBendingProcessNew"/>
    <dgm:cxn modelId="{3F9F212A-59B9-4865-9CD3-C62EF4082B04}" srcId="{ACC93447-C5BC-434D-98C4-366C23DFFCFB}" destId="{4E57C507-9C8F-42CB-912F-C135A203E0CE}" srcOrd="1" destOrd="0" parTransId="{8BDD8FC1-0BA6-4B0A-9C6C-421BA87AAC60}" sibTransId="{73834224-79B1-42F9-80E2-833B668E237A}"/>
    <dgm:cxn modelId="{F25AB132-3B4E-4A3B-A494-9B7DC1EC08DA}" type="presOf" srcId="{6C03C5D6-2508-4B6C-9540-3F80BDBEE4D0}" destId="{E7C88F9D-46C5-4358-A2BA-C8CC38010E74}" srcOrd="0" destOrd="0" presId="urn:microsoft.com/office/officeart/2016/7/layout/RepeatingBendingProcessNew"/>
    <dgm:cxn modelId="{2383113B-DD84-456E-B5F8-606BA244E50C}" srcId="{ACC93447-C5BC-434D-98C4-366C23DFFCFB}" destId="{F2C21EE2-B1A5-4153-96E2-0EB22E3BAA3E}" srcOrd="7" destOrd="0" parTransId="{B1430DDE-E614-4DA3-B523-5850ECB48C57}" sibTransId="{77FE845D-0C10-4C4F-9889-E830FD38E3DD}"/>
    <dgm:cxn modelId="{763A0C3F-CFE6-4983-A1DC-9D72E9BD5974}" srcId="{ACC93447-C5BC-434D-98C4-366C23DFFCFB}" destId="{0EB9F33B-A8A1-4A1A-A944-7EF9E1F61CF7}" srcOrd="4" destOrd="0" parTransId="{EF6D4C40-1B0C-4584-8660-2C1A0C0D4DDC}" sibTransId="{AD1DF4A0-8C40-4FA2-A072-148B201E538F}"/>
    <dgm:cxn modelId="{9483F63F-2A4D-45B1-9D7F-2851367EE2E1}" type="presOf" srcId="{ACC93447-C5BC-434D-98C4-366C23DFFCFB}" destId="{42BD2381-4D05-412B-9EDC-9D926E33AFA1}" srcOrd="0" destOrd="0" presId="urn:microsoft.com/office/officeart/2016/7/layout/RepeatingBendingProcessNew"/>
    <dgm:cxn modelId="{17DCA266-5337-43DE-9950-6B637B83AF4F}" type="presOf" srcId="{F2C21EE2-B1A5-4153-96E2-0EB22E3BAA3E}" destId="{7DB57C3A-964D-4D69-828E-9F51CC60B6DE}" srcOrd="0" destOrd="0" presId="urn:microsoft.com/office/officeart/2016/7/layout/RepeatingBendingProcessNew"/>
    <dgm:cxn modelId="{E0B17B52-0D60-4D3C-A187-6A4896C81EC4}" type="presOf" srcId="{EB870F72-C002-4C1B-AFA8-DC6998F1CE8C}" destId="{DD13D8A6-125A-404B-94FA-9344EC065E9D}" srcOrd="0" destOrd="0" presId="urn:microsoft.com/office/officeart/2016/7/layout/RepeatingBendingProcessNew"/>
    <dgm:cxn modelId="{17307355-8A27-4C55-ADCC-6973AB8D8AEA}" type="presOf" srcId="{5DC10F49-5EF2-4C45-978A-00FAC8E97E23}" destId="{CFA7EA1E-6879-4C44-B048-42E4B1F67123}" srcOrd="1" destOrd="0" presId="urn:microsoft.com/office/officeart/2016/7/layout/RepeatingBendingProcessNew"/>
    <dgm:cxn modelId="{62EE1B79-F587-4E0D-8582-C59B8F909354}" type="presOf" srcId="{EB870F72-C002-4C1B-AFA8-DC6998F1CE8C}" destId="{490C067B-6350-4B57-821A-12C2B191CC29}" srcOrd="1" destOrd="0" presId="urn:microsoft.com/office/officeart/2016/7/layout/RepeatingBendingProcessNew"/>
    <dgm:cxn modelId="{40E37959-1BCF-4DEC-877D-A95319E3066C}" type="presOf" srcId="{AD1DF4A0-8C40-4FA2-A072-148B201E538F}" destId="{3BBBC4F3-1FA4-4814-89F7-FCFD1425165A}" srcOrd="0" destOrd="0" presId="urn:microsoft.com/office/officeart/2016/7/layout/RepeatingBendingProcessNew"/>
    <dgm:cxn modelId="{0F4BCE93-0D00-4642-A306-50EAEB8A4429}" type="presOf" srcId="{A9DCCB31-C8ED-43CE-8F29-4DFFBC6E3DBF}" destId="{349BA0DD-2AF4-4BEC-8D24-751161BED453}" srcOrd="0" destOrd="0" presId="urn:microsoft.com/office/officeart/2016/7/layout/RepeatingBendingProcessNew"/>
    <dgm:cxn modelId="{0A2A7D9F-1677-466E-8B34-F12A16A784D4}" type="presOf" srcId="{0EB9F33B-A8A1-4A1A-A944-7EF9E1F61CF7}" destId="{7C8D3BC0-CFB8-4F1E-9445-2E6A55166CB3}" srcOrd="0" destOrd="0" presId="urn:microsoft.com/office/officeart/2016/7/layout/RepeatingBendingProcessNew"/>
    <dgm:cxn modelId="{C73FD9A9-5CA3-4BE2-B0BA-F21D3D90E361}" srcId="{ACC93447-C5BC-434D-98C4-366C23DFFCFB}" destId="{A6156A2E-8C90-4427-B60C-BD881185023F}" srcOrd="5" destOrd="0" parTransId="{8E822CE4-780A-4C2E-AD19-8C8D688AFF6C}" sibTransId="{5DC10F49-5EF2-4C45-978A-00FAC8E97E23}"/>
    <dgm:cxn modelId="{C2C379AB-F325-4AB7-BB65-24B9B954A790}" type="presOf" srcId="{4E57C507-9C8F-42CB-912F-C135A203E0CE}" destId="{CF5E4FEC-3521-46B8-A3A5-EAE7DDCAE924}" srcOrd="0" destOrd="0" presId="urn:microsoft.com/office/officeart/2016/7/layout/RepeatingBendingProcessNew"/>
    <dgm:cxn modelId="{891FD9B1-48A2-4DA5-92C1-C992AD6E0AED}" srcId="{ACC93447-C5BC-434D-98C4-366C23DFFCFB}" destId="{6C03C5D6-2508-4B6C-9540-3F80BDBEE4D0}" srcOrd="2" destOrd="0" parTransId="{D92A4AE1-995D-40CD-A3EA-890281A68D58}" sibTransId="{920B6552-7CE0-4CF8-95DB-5459722A1EDA}"/>
    <dgm:cxn modelId="{D82F1DBC-6E55-423A-8809-48BA93F7A0F4}" srcId="{ACC93447-C5BC-434D-98C4-366C23DFFCFB}" destId="{5798305E-892C-4855-9622-788DA4648CBE}" srcOrd="3" destOrd="0" parTransId="{5C4FA176-3AFD-4B2C-AE88-E5253459F2DC}" sibTransId="{17A9D036-8826-415B-8393-DFA7C0403ACB}"/>
    <dgm:cxn modelId="{B94DC2BC-55ED-47A0-972F-00D52C74167A}" type="presOf" srcId="{73834224-79B1-42F9-80E2-833B668E237A}" destId="{E7A466C8-7E78-4FCC-BCF6-3A92086A0ABB}" srcOrd="0" destOrd="0" presId="urn:microsoft.com/office/officeart/2016/7/layout/RepeatingBendingProcessNew"/>
    <dgm:cxn modelId="{FBE32FC7-062C-4BBA-83B5-7A44893273A8}" srcId="{ACC93447-C5BC-434D-98C4-366C23DFFCFB}" destId="{1607DC5F-8636-4617-A4B7-C72D96985D20}" srcOrd="6" destOrd="0" parTransId="{3168B510-F1EC-4C38-84C5-C8FC42303065}" sibTransId="{A9DCCB31-C8ED-43CE-8F29-4DFFBC6E3DBF}"/>
    <dgm:cxn modelId="{230A61CD-C610-4A42-B52F-D7336BDB3218}" type="presOf" srcId="{5DC10F49-5EF2-4C45-978A-00FAC8E97E23}" destId="{C843751B-3A17-4323-9948-208E408D9A38}" srcOrd="0" destOrd="0" presId="urn:microsoft.com/office/officeart/2016/7/layout/RepeatingBendingProcessNew"/>
    <dgm:cxn modelId="{BE50AFDE-DDA3-4D13-B4C6-FF5DE944ACBC}" type="presOf" srcId="{73834224-79B1-42F9-80E2-833B668E237A}" destId="{B8B37556-E35F-40D7-ABD6-C12EDD2615DD}" srcOrd="1" destOrd="0" presId="urn:microsoft.com/office/officeart/2016/7/layout/RepeatingBendingProcessNew"/>
    <dgm:cxn modelId="{292055E0-C2FD-4381-9840-3E201AC15573}" type="presOf" srcId="{17A9D036-8826-415B-8393-DFA7C0403ACB}" destId="{E8603B7E-F917-49C5-80E7-8D481BD55EED}" srcOrd="0" destOrd="0" presId="urn:microsoft.com/office/officeart/2016/7/layout/RepeatingBendingProcessNew"/>
    <dgm:cxn modelId="{FBB8C7E7-7AB1-41B3-9A54-380ED0EE6CBB}" type="presOf" srcId="{A9DCCB31-C8ED-43CE-8F29-4DFFBC6E3DBF}" destId="{97D31764-8053-42CB-9A61-6BA0FB93377C}" srcOrd="1" destOrd="0" presId="urn:microsoft.com/office/officeart/2016/7/layout/RepeatingBendingProcessNew"/>
    <dgm:cxn modelId="{E50A08EA-7BE8-40DB-A7F8-D0836B04AD0B}" srcId="{ACC93447-C5BC-434D-98C4-366C23DFFCFB}" destId="{F7690262-271D-4C0F-8E64-A6ECA89FB5A5}" srcOrd="0" destOrd="0" parTransId="{CF2E99A7-ED0C-42C8-A863-EB732E78CDBC}" sibTransId="{EB870F72-C002-4C1B-AFA8-DC6998F1CE8C}"/>
    <dgm:cxn modelId="{04EBEDED-B240-43CF-A339-249EBB810D36}" type="presOf" srcId="{5798305E-892C-4855-9622-788DA4648CBE}" destId="{2D1B279D-47CA-4494-8E67-8E7F5EABF1DE}" srcOrd="0" destOrd="0" presId="urn:microsoft.com/office/officeart/2016/7/layout/RepeatingBendingProcessNew"/>
    <dgm:cxn modelId="{F4D695F3-9872-435F-9F4F-56372FC02215}" type="presOf" srcId="{1607DC5F-8636-4617-A4B7-C72D96985D20}" destId="{99DF33B8-825C-44C7-A3DF-7BFDAB164C63}" srcOrd="0" destOrd="0" presId="urn:microsoft.com/office/officeart/2016/7/layout/RepeatingBendingProcessNew"/>
    <dgm:cxn modelId="{09353411-84E8-420B-B9DB-6078013B5D01}" type="presParOf" srcId="{42BD2381-4D05-412B-9EDC-9D926E33AFA1}" destId="{6F60A945-C3B6-4E45-B0D7-1F9A8DC68CBD}" srcOrd="0" destOrd="0" presId="urn:microsoft.com/office/officeart/2016/7/layout/RepeatingBendingProcessNew"/>
    <dgm:cxn modelId="{1FFB00CB-8537-4B8C-B261-8863FBDC9CC4}" type="presParOf" srcId="{42BD2381-4D05-412B-9EDC-9D926E33AFA1}" destId="{DD13D8A6-125A-404B-94FA-9344EC065E9D}" srcOrd="1" destOrd="0" presId="urn:microsoft.com/office/officeart/2016/7/layout/RepeatingBendingProcessNew"/>
    <dgm:cxn modelId="{7A4C7D5B-B9C4-419C-A9BC-B54F3D081A58}" type="presParOf" srcId="{DD13D8A6-125A-404B-94FA-9344EC065E9D}" destId="{490C067B-6350-4B57-821A-12C2B191CC29}" srcOrd="0" destOrd="0" presId="urn:microsoft.com/office/officeart/2016/7/layout/RepeatingBendingProcessNew"/>
    <dgm:cxn modelId="{9F502F91-C4DE-4079-94DF-568433243BD4}" type="presParOf" srcId="{42BD2381-4D05-412B-9EDC-9D926E33AFA1}" destId="{CF5E4FEC-3521-46B8-A3A5-EAE7DDCAE924}" srcOrd="2" destOrd="0" presId="urn:microsoft.com/office/officeart/2016/7/layout/RepeatingBendingProcessNew"/>
    <dgm:cxn modelId="{1DE7E5C9-62EF-4BC7-BEA2-A217F13D4759}" type="presParOf" srcId="{42BD2381-4D05-412B-9EDC-9D926E33AFA1}" destId="{E7A466C8-7E78-4FCC-BCF6-3A92086A0ABB}" srcOrd="3" destOrd="0" presId="urn:microsoft.com/office/officeart/2016/7/layout/RepeatingBendingProcessNew"/>
    <dgm:cxn modelId="{686C38A9-BE72-40C7-ACCA-1C6C28DEAE27}" type="presParOf" srcId="{E7A466C8-7E78-4FCC-BCF6-3A92086A0ABB}" destId="{B8B37556-E35F-40D7-ABD6-C12EDD2615DD}" srcOrd="0" destOrd="0" presId="urn:microsoft.com/office/officeart/2016/7/layout/RepeatingBendingProcessNew"/>
    <dgm:cxn modelId="{F47C77A8-9800-4A50-AC75-00D3F9AC9C06}" type="presParOf" srcId="{42BD2381-4D05-412B-9EDC-9D926E33AFA1}" destId="{E7C88F9D-46C5-4358-A2BA-C8CC38010E74}" srcOrd="4" destOrd="0" presId="urn:microsoft.com/office/officeart/2016/7/layout/RepeatingBendingProcessNew"/>
    <dgm:cxn modelId="{8C0145E4-204C-4C1E-8885-9793411F1672}" type="presParOf" srcId="{42BD2381-4D05-412B-9EDC-9D926E33AFA1}" destId="{DC463C5A-5BF3-4B7A-B6B1-0F1803686759}" srcOrd="5" destOrd="0" presId="urn:microsoft.com/office/officeart/2016/7/layout/RepeatingBendingProcessNew"/>
    <dgm:cxn modelId="{E27F0402-2F54-4891-8A0A-EE4F5E9259C6}" type="presParOf" srcId="{DC463C5A-5BF3-4B7A-B6B1-0F1803686759}" destId="{F2D0BD09-7FA8-452D-8160-82ADB2999A45}" srcOrd="0" destOrd="0" presId="urn:microsoft.com/office/officeart/2016/7/layout/RepeatingBendingProcessNew"/>
    <dgm:cxn modelId="{79A4AC2A-12A4-4064-9BB0-A84DA3AAA984}" type="presParOf" srcId="{42BD2381-4D05-412B-9EDC-9D926E33AFA1}" destId="{2D1B279D-47CA-4494-8E67-8E7F5EABF1DE}" srcOrd="6" destOrd="0" presId="urn:microsoft.com/office/officeart/2016/7/layout/RepeatingBendingProcessNew"/>
    <dgm:cxn modelId="{F0801563-8FA9-4BB1-8463-30EF7264C31D}" type="presParOf" srcId="{42BD2381-4D05-412B-9EDC-9D926E33AFA1}" destId="{E8603B7E-F917-49C5-80E7-8D481BD55EED}" srcOrd="7" destOrd="0" presId="urn:microsoft.com/office/officeart/2016/7/layout/RepeatingBendingProcessNew"/>
    <dgm:cxn modelId="{1018F097-731F-442C-85A0-FFC07AD03E8E}" type="presParOf" srcId="{E8603B7E-F917-49C5-80E7-8D481BD55EED}" destId="{F3AED3F0-C273-4FB2-A82A-7780E4C44063}" srcOrd="0" destOrd="0" presId="urn:microsoft.com/office/officeart/2016/7/layout/RepeatingBendingProcessNew"/>
    <dgm:cxn modelId="{A8E6F6C5-8C96-4FB1-9AD7-BF9398EAD901}" type="presParOf" srcId="{42BD2381-4D05-412B-9EDC-9D926E33AFA1}" destId="{7C8D3BC0-CFB8-4F1E-9445-2E6A55166CB3}" srcOrd="8" destOrd="0" presId="urn:microsoft.com/office/officeart/2016/7/layout/RepeatingBendingProcessNew"/>
    <dgm:cxn modelId="{30D44D20-57BD-4F15-9854-C1D8A5E75B91}" type="presParOf" srcId="{42BD2381-4D05-412B-9EDC-9D926E33AFA1}" destId="{3BBBC4F3-1FA4-4814-89F7-FCFD1425165A}" srcOrd="9" destOrd="0" presId="urn:microsoft.com/office/officeart/2016/7/layout/RepeatingBendingProcessNew"/>
    <dgm:cxn modelId="{BA99D562-5EE4-495F-A1F8-09BDE7974ADC}" type="presParOf" srcId="{3BBBC4F3-1FA4-4814-89F7-FCFD1425165A}" destId="{0B370184-3079-4C67-AB45-E44A3AC081C5}" srcOrd="0" destOrd="0" presId="urn:microsoft.com/office/officeart/2016/7/layout/RepeatingBendingProcessNew"/>
    <dgm:cxn modelId="{B877C778-8822-40C5-98DD-BF8B7D6987BB}" type="presParOf" srcId="{42BD2381-4D05-412B-9EDC-9D926E33AFA1}" destId="{EE3A3149-38CF-464F-84A0-A0A22C082562}" srcOrd="10" destOrd="0" presId="urn:microsoft.com/office/officeart/2016/7/layout/RepeatingBendingProcessNew"/>
    <dgm:cxn modelId="{B232CECC-C2A3-4E6D-AB34-48DD072916C2}" type="presParOf" srcId="{42BD2381-4D05-412B-9EDC-9D926E33AFA1}" destId="{C843751B-3A17-4323-9948-208E408D9A38}" srcOrd="11" destOrd="0" presId="urn:microsoft.com/office/officeart/2016/7/layout/RepeatingBendingProcessNew"/>
    <dgm:cxn modelId="{636B17E2-7778-4E2F-B75E-191B1A489525}" type="presParOf" srcId="{C843751B-3A17-4323-9948-208E408D9A38}" destId="{CFA7EA1E-6879-4C44-B048-42E4B1F67123}" srcOrd="0" destOrd="0" presId="urn:microsoft.com/office/officeart/2016/7/layout/RepeatingBendingProcessNew"/>
    <dgm:cxn modelId="{DD45F5DE-C29E-4161-B336-BCE7952B3E12}" type="presParOf" srcId="{42BD2381-4D05-412B-9EDC-9D926E33AFA1}" destId="{99DF33B8-825C-44C7-A3DF-7BFDAB164C63}" srcOrd="12" destOrd="0" presId="urn:microsoft.com/office/officeart/2016/7/layout/RepeatingBendingProcessNew"/>
    <dgm:cxn modelId="{B6C7B9AA-0B54-4586-B680-7A1BEE2F5061}" type="presParOf" srcId="{42BD2381-4D05-412B-9EDC-9D926E33AFA1}" destId="{349BA0DD-2AF4-4BEC-8D24-751161BED453}" srcOrd="13" destOrd="0" presId="urn:microsoft.com/office/officeart/2016/7/layout/RepeatingBendingProcessNew"/>
    <dgm:cxn modelId="{B00E586F-2B58-43A0-A433-CE113E8896B7}" type="presParOf" srcId="{349BA0DD-2AF4-4BEC-8D24-751161BED453}" destId="{97D31764-8053-42CB-9A61-6BA0FB93377C}" srcOrd="0" destOrd="0" presId="urn:microsoft.com/office/officeart/2016/7/layout/RepeatingBendingProcessNew"/>
    <dgm:cxn modelId="{2C0E8AE4-32E7-464E-A301-27416E01EC0B}" type="presParOf" srcId="{42BD2381-4D05-412B-9EDC-9D926E33AFA1}" destId="{7DB57C3A-964D-4D69-828E-9F51CC60B6DE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433EF7-BEDB-4C97-A0EB-793282FBDF3B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57DC968-B0E0-42C9-BA17-44C06729F8E4}">
      <dgm:prSet/>
      <dgm:spPr/>
      <dgm:t>
        <a:bodyPr/>
        <a:lstStyle/>
        <a:p>
          <a:r>
            <a:rPr lang="en-GB"/>
            <a:t>“A subjective sensation of breathlessness which occurs when the demand for oxygen is greater than the body’s ability to supply it”   (Regnard, C &amp; Ahmedzai, S 1990)</a:t>
          </a:r>
          <a:endParaRPr lang="en-US"/>
        </a:p>
      </dgm:t>
    </dgm:pt>
    <dgm:pt modelId="{5188F9B7-1940-4A38-8A30-2D5C449D4271}" type="parTrans" cxnId="{90A225FE-E04D-451E-96F9-A07F6AD45B7B}">
      <dgm:prSet/>
      <dgm:spPr/>
      <dgm:t>
        <a:bodyPr/>
        <a:lstStyle/>
        <a:p>
          <a:endParaRPr lang="en-US"/>
        </a:p>
      </dgm:t>
    </dgm:pt>
    <dgm:pt modelId="{2A3EF0CE-1226-4D8C-B063-A6BE72617BE2}" type="sibTrans" cxnId="{90A225FE-E04D-451E-96F9-A07F6AD45B7B}">
      <dgm:prSet/>
      <dgm:spPr/>
      <dgm:t>
        <a:bodyPr/>
        <a:lstStyle/>
        <a:p>
          <a:endParaRPr lang="en-US"/>
        </a:p>
      </dgm:t>
    </dgm:pt>
    <dgm:pt modelId="{8BE64C31-7423-44D6-A24A-CA82DFEC94AD}">
      <dgm:prSet/>
      <dgm:spPr/>
      <dgm:t>
        <a:bodyPr/>
        <a:lstStyle/>
        <a:p>
          <a:r>
            <a:rPr lang="en-GB"/>
            <a:t>“a feeling of suffocation or filling up or drowning” (Brown et al, 1986)</a:t>
          </a:r>
          <a:endParaRPr lang="en-US"/>
        </a:p>
      </dgm:t>
    </dgm:pt>
    <dgm:pt modelId="{C92E1F9C-3D81-49AD-8870-7CBDA6C2FFFC}" type="parTrans" cxnId="{D1520AA2-2588-4360-ABDD-972C507884D9}">
      <dgm:prSet/>
      <dgm:spPr/>
      <dgm:t>
        <a:bodyPr/>
        <a:lstStyle/>
        <a:p>
          <a:endParaRPr lang="en-US"/>
        </a:p>
      </dgm:t>
    </dgm:pt>
    <dgm:pt modelId="{DB37BCC4-3C6C-406A-BC73-67D903C06462}" type="sibTrans" cxnId="{D1520AA2-2588-4360-ABDD-972C507884D9}">
      <dgm:prSet/>
      <dgm:spPr/>
      <dgm:t>
        <a:bodyPr/>
        <a:lstStyle/>
        <a:p>
          <a:endParaRPr lang="en-US"/>
        </a:p>
      </dgm:t>
    </dgm:pt>
    <dgm:pt modelId="{238FE5BA-AC84-478F-80D2-83EDA45FE753}" type="pres">
      <dgm:prSet presAssocID="{75433EF7-BEDB-4C97-A0EB-793282FBDF3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3D0809E-23AA-493B-8642-FFEA5190E7E6}" type="pres">
      <dgm:prSet presAssocID="{357DC968-B0E0-42C9-BA17-44C06729F8E4}" presName="hierRoot1" presStyleCnt="0"/>
      <dgm:spPr/>
    </dgm:pt>
    <dgm:pt modelId="{B65705D5-9344-413F-95F0-8BB678B1B869}" type="pres">
      <dgm:prSet presAssocID="{357DC968-B0E0-42C9-BA17-44C06729F8E4}" presName="composite" presStyleCnt="0"/>
      <dgm:spPr/>
    </dgm:pt>
    <dgm:pt modelId="{10DB7F6B-B2D1-4876-9BD6-F30E9C686D92}" type="pres">
      <dgm:prSet presAssocID="{357DC968-B0E0-42C9-BA17-44C06729F8E4}" presName="background" presStyleLbl="node0" presStyleIdx="0" presStyleCnt="2"/>
      <dgm:spPr/>
    </dgm:pt>
    <dgm:pt modelId="{9F5F5A9C-CDED-4716-91C4-1E2FD079A96F}" type="pres">
      <dgm:prSet presAssocID="{357DC968-B0E0-42C9-BA17-44C06729F8E4}" presName="text" presStyleLbl="fgAcc0" presStyleIdx="0" presStyleCnt="2">
        <dgm:presLayoutVars>
          <dgm:chPref val="3"/>
        </dgm:presLayoutVars>
      </dgm:prSet>
      <dgm:spPr/>
    </dgm:pt>
    <dgm:pt modelId="{28CCB638-F00C-4CC8-8842-FDB84CB48FEF}" type="pres">
      <dgm:prSet presAssocID="{357DC968-B0E0-42C9-BA17-44C06729F8E4}" presName="hierChild2" presStyleCnt="0"/>
      <dgm:spPr/>
    </dgm:pt>
    <dgm:pt modelId="{1023A324-9814-4A08-A04E-5C7B7D74FB6B}" type="pres">
      <dgm:prSet presAssocID="{8BE64C31-7423-44D6-A24A-CA82DFEC94AD}" presName="hierRoot1" presStyleCnt="0"/>
      <dgm:spPr/>
    </dgm:pt>
    <dgm:pt modelId="{8D7779CE-41AD-4373-8D0E-CCF19B018FCD}" type="pres">
      <dgm:prSet presAssocID="{8BE64C31-7423-44D6-A24A-CA82DFEC94AD}" presName="composite" presStyleCnt="0"/>
      <dgm:spPr/>
    </dgm:pt>
    <dgm:pt modelId="{0C8BDDE6-0901-45A0-93E8-5AFB2D1D1D1E}" type="pres">
      <dgm:prSet presAssocID="{8BE64C31-7423-44D6-A24A-CA82DFEC94AD}" presName="background" presStyleLbl="node0" presStyleIdx="1" presStyleCnt="2"/>
      <dgm:spPr/>
    </dgm:pt>
    <dgm:pt modelId="{7303521B-3AE4-47EE-B724-41A740E22A5B}" type="pres">
      <dgm:prSet presAssocID="{8BE64C31-7423-44D6-A24A-CA82DFEC94AD}" presName="text" presStyleLbl="fgAcc0" presStyleIdx="1" presStyleCnt="2">
        <dgm:presLayoutVars>
          <dgm:chPref val="3"/>
        </dgm:presLayoutVars>
      </dgm:prSet>
      <dgm:spPr/>
    </dgm:pt>
    <dgm:pt modelId="{2FBAF523-CE61-44A3-97DA-6B3D916F3BBF}" type="pres">
      <dgm:prSet presAssocID="{8BE64C31-7423-44D6-A24A-CA82DFEC94AD}" presName="hierChild2" presStyleCnt="0"/>
      <dgm:spPr/>
    </dgm:pt>
  </dgm:ptLst>
  <dgm:cxnLst>
    <dgm:cxn modelId="{315C5341-814F-4880-8AC6-7897101D7C7C}" type="presOf" srcId="{357DC968-B0E0-42C9-BA17-44C06729F8E4}" destId="{9F5F5A9C-CDED-4716-91C4-1E2FD079A96F}" srcOrd="0" destOrd="0" presId="urn:microsoft.com/office/officeart/2005/8/layout/hierarchy1"/>
    <dgm:cxn modelId="{D1520AA2-2588-4360-ABDD-972C507884D9}" srcId="{75433EF7-BEDB-4C97-A0EB-793282FBDF3B}" destId="{8BE64C31-7423-44D6-A24A-CA82DFEC94AD}" srcOrd="1" destOrd="0" parTransId="{C92E1F9C-3D81-49AD-8870-7CBDA6C2FFFC}" sibTransId="{DB37BCC4-3C6C-406A-BC73-67D903C06462}"/>
    <dgm:cxn modelId="{3AEA83AC-AC66-49CE-AC72-13621371B111}" type="presOf" srcId="{75433EF7-BEDB-4C97-A0EB-793282FBDF3B}" destId="{238FE5BA-AC84-478F-80D2-83EDA45FE753}" srcOrd="0" destOrd="0" presId="urn:microsoft.com/office/officeart/2005/8/layout/hierarchy1"/>
    <dgm:cxn modelId="{977857DB-429C-42FA-9292-3823880AB5CA}" type="presOf" srcId="{8BE64C31-7423-44D6-A24A-CA82DFEC94AD}" destId="{7303521B-3AE4-47EE-B724-41A740E22A5B}" srcOrd="0" destOrd="0" presId="urn:microsoft.com/office/officeart/2005/8/layout/hierarchy1"/>
    <dgm:cxn modelId="{90A225FE-E04D-451E-96F9-A07F6AD45B7B}" srcId="{75433EF7-BEDB-4C97-A0EB-793282FBDF3B}" destId="{357DC968-B0E0-42C9-BA17-44C06729F8E4}" srcOrd="0" destOrd="0" parTransId="{5188F9B7-1940-4A38-8A30-2D5C449D4271}" sibTransId="{2A3EF0CE-1226-4D8C-B063-A6BE72617BE2}"/>
    <dgm:cxn modelId="{D87C318A-7A56-4D3F-A0A7-C84BB27596A8}" type="presParOf" srcId="{238FE5BA-AC84-478F-80D2-83EDA45FE753}" destId="{B3D0809E-23AA-493B-8642-FFEA5190E7E6}" srcOrd="0" destOrd="0" presId="urn:microsoft.com/office/officeart/2005/8/layout/hierarchy1"/>
    <dgm:cxn modelId="{B0F71A2A-16AC-41DD-A0AC-B5C73B03251D}" type="presParOf" srcId="{B3D0809E-23AA-493B-8642-FFEA5190E7E6}" destId="{B65705D5-9344-413F-95F0-8BB678B1B869}" srcOrd="0" destOrd="0" presId="urn:microsoft.com/office/officeart/2005/8/layout/hierarchy1"/>
    <dgm:cxn modelId="{3CB6F7EC-DC1D-4DF0-8B26-F5B727F140FE}" type="presParOf" srcId="{B65705D5-9344-413F-95F0-8BB678B1B869}" destId="{10DB7F6B-B2D1-4876-9BD6-F30E9C686D92}" srcOrd="0" destOrd="0" presId="urn:microsoft.com/office/officeart/2005/8/layout/hierarchy1"/>
    <dgm:cxn modelId="{54D08DAE-50E4-412C-B2DF-DC9ABB249DDF}" type="presParOf" srcId="{B65705D5-9344-413F-95F0-8BB678B1B869}" destId="{9F5F5A9C-CDED-4716-91C4-1E2FD079A96F}" srcOrd="1" destOrd="0" presId="urn:microsoft.com/office/officeart/2005/8/layout/hierarchy1"/>
    <dgm:cxn modelId="{40C883AE-D782-4175-8696-45587F631A2B}" type="presParOf" srcId="{B3D0809E-23AA-493B-8642-FFEA5190E7E6}" destId="{28CCB638-F00C-4CC8-8842-FDB84CB48FEF}" srcOrd="1" destOrd="0" presId="urn:microsoft.com/office/officeart/2005/8/layout/hierarchy1"/>
    <dgm:cxn modelId="{63FEFBD6-4DAD-4130-ACAA-45509BFBF515}" type="presParOf" srcId="{238FE5BA-AC84-478F-80D2-83EDA45FE753}" destId="{1023A324-9814-4A08-A04E-5C7B7D74FB6B}" srcOrd="1" destOrd="0" presId="urn:microsoft.com/office/officeart/2005/8/layout/hierarchy1"/>
    <dgm:cxn modelId="{29DB2112-ECF7-4188-91B5-F71017C40F71}" type="presParOf" srcId="{1023A324-9814-4A08-A04E-5C7B7D74FB6B}" destId="{8D7779CE-41AD-4373-8D0E-CCF19B018FCD}" srcOrd="0" destOrd="0" presId="urn:microsoft.com/office/officeart/2005/8/layout/hierarchy1"/>
    <dgm:cxn modelId="{4B4B531D-D003-4981-8433-082B899CF864}" type="presParOf" srcId="{8D7779CE-41AD-4373-8D0E-CCF19B018FCD}" destId="{0C8BDDE6-0901-45A0-93E8-5AFB2D1D1D1E}" srcOrd="0" destOrd="0" presId="urn:microsoft.com/office/officeart/2005/8/layout/hierarchy1"/>
    <dgm:cxn modelId="{A7904D74-ABA5-4C92-A939-CB656B0ABE2D}" type="presParOf" srcId="{8D7779CE-41AD-4373-8D0E-CCF19B018FCD}" destId="{7303521B-3AE4-47EE-B724-41A740E22A5B}" srcOrd="1" destOrd="0" presId="urn:microsoft.com/office/officeart/2005/8/layout/hierarchy1"/>
    <dgm:cxn modelId="{A608CA6C-BDBC-4997-9B10-A62C10BC165C}" type="presParOf" srcId="{1023A324-9814-4A08-A04E-5C7B7D74FB6B}" destId="{2FBAF523-CE61-44A3-97DA-6B3D916F3BB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9F5F36-DDF7-4743-8662-7245A5075757}" type="doc">
      <dgm:prSet loTypeId="urn:microsoft.com/office/officeart/2005/8/layout/bProcess4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A4A0885C-0817-4504-8DE3-9687350B4A94}">
      <dgm:prSet/>
      <dgm:spPr/>
      <dgm:t>
        <a:bodyPr/>
        <a:lstStyle/>
        <a:p>
          <a:r>
            <a:rPr lang="en-US"/>
            <a:t>Up to 78% pts with advanced cancer</a:t>
          </a:r>
        </a:p>
      </dgm:t>
    </dgm:pt>
    <dgm:pt modelId="{595F5AFA-971C-4D8B-BF5B-07314F52E692}" type="parTrans" cxnId="{E6110355-3428-4F77-A492-32F014704BE5}">
      <dgm:prSet/>
      <dgm:spPr/>
      <dgm:t>
        <a:bodyPr/>
        <a:lstStyle/>
        <a:p>
          <a:endParaRPr lang="en-US"/>
        </a:p>
      </dgm:t>
    </dgm:pt>
    <dgm:pt modelId="{BB6609DB-4D4C-4ADC-93C9-8F01808D1B19}" type="sibTrans" cxnId="{E6110355-3428-4F77-A492-32F014704BE5}">
      <dgm:prSet/>
      <dgm:spPr/>
      <dgm:t>
        <a:bodyPr/>
        <a:lstStyle/>
        <a:p>
          <a:endParaRPr lang="en-US"/>
        </a:p>
      </dgm:t>
    </dgm:pt>
    <dgm:pt modelId="{E8A3A9D0-5C73-4BF8-892B-83F2B60D67E0}">
      <dgm:prSet/>
      <dgm:spPr/>
      <dgm:t>
        <a:bodyPr/>
        <a:lstStyle/>
        <a:p>
          <a:r>
            <a:rPr lang="en-US"/>
            <a:t>Over 50% pts with end stage AIDS, COPD, heart disease &amp; renal disease</a:t>
          </a:r>
        </a:p>
      </dgm:t>
    </dgm:pt>
    <dgm:pt modelId="{AAFF4C30-8069-4598-8148-FC3D7CA38D11}" type="parTrans" cxnId="{4E07F00D-D156-4CEF-B47B-CA4B64DFD32B}">
      <dgm:prSet/>
      <dgm:spPr/>
      <dgm:t>
        <a:bodyPr/>
        <a:lstStyle/>
        <a:p>
          <a:endParaRPr lang="en-US"/>
        </a:p>
      </dgm:t>
    </dgm:pt>
    <dgm:pt modelId="{92F496D1-5ECB-46C4-93AC-FB7B59F44A2B}" type="sibTrans" cxnId="{4E07F00D-D156-4CEF-B47B-CA4B64DFD32B}">
      <dgm:prSet/>
      <dgm:spPr/>
      <dgm:t>
        <a:bodyPr/>
        <a:lstStyle/>
        <a:p>
          <a:endParaRPr lang="en-US"/>
        </a:p>
      </dgm:t>
    </dgm:pt>
    <dgm:pt modelId="{BE68473F-8FB5-4422-9386-439349582F1D}">
      <dgm:prSet/>
      <dgm:spPr/>
      <dgm:t>
        <a:bodyPr/>
        <a:lstStyle/>
        <a:p>
          <a:r>
            <a:rPr lang="en-US"/>
            <a:t>Not limited to those with cancer or respiratory disease</a:t>
          </a:r>
        </a:p>
      </dgm:t>
    </dgm:pt>
    <dgm:pt modelId="{40BE7F9B-5AAF-4F1A-868C-E2BB1479201F}" type="parTrans" cxnId="{8DB195EE-6502-4F35-84C0-200361D9B0AE}">
      <dgm:prSet/>
      <dgm:spPr/>
      <dgm:t>
        <a:bodyPr/>
        <a:lstStyle/>
        <a:p>
          <a:endParaRPr lang="en-US"/>
        </a:p>
      </dgm:t>
    </dgm:pt>
    <dgm:pt modelId="{9FDD4ACF-1A36-49B7-9F60-42DFFC51E135}" type="sibTrans" cxnId="{8DB195EE-6502-4F35-84C0-200361D9B0AE}">
      <dgm:prSet/>
      <dgm:spPr/>
      <dgm:t>
        <a:bodyPr/>
        <a:lstStyle/>
        <a:p>
          <a:endParaRPr lang="en-US"/>
        </a:p>
      </dgm:t>
    </dgm:pt>
    <dgm:pt modelId="{C80FD5F3-889B-4BFF-BD9B-89F4471281D7}">
      <dgm:prSet/>
      <dgm:spPr/>
      <dgm:t>
        <a:bodyPr/>
        <a:lstStyle/>
        <a:p>
          <a:r>
            <a:rPr lang="en-US"/>
            <a:t>CCF, COPD &amp; advanced neurological or muscular disease may have dyspnoea as main symptom</a:t>
          </a:r>
        </a:p>
      </dgm:t>
    </dgm:pt>
    <dgm:pt modelId="{27567671-B36C-4C82-AFE7-34ADF759D17E}" type="parTrans" cxnId="{F40E152A-D753-4E65-A969-1C79C59894F6}">
      <dgm:prSet/>
      <dgm:spPr/>
      <dgm:t>
        <a:bodyPr/>
        <a:lstStyle/>
        <a:p>
          <a:endParaRPr lang="en-US"/>
        </a:p>
      </dgm:t>
    </dgm:pt>
    <dgm:pt modelId="{B8F66CD5-E86C-4C94-A04A-E9226F90B7E9}" type="sibTrans" cxnId="{F40E152A-D753-4E65-A969-1C79C59894F6}">
      <dgm:prSet/>
      <dgm:spPr/>
      <dgm:t>
        <a:bodyPr/>
        <a:lstStyle/>
        <a:p>
          <a:endParaRPr lang="en-US"/>
        </a:p>
      </dgm:t>
    </dgm:pt>
    <dgm:pt modelId="{15CDAE6E-B733-4AB8-9B41-40A293829172}">
      <dgm:prSet/>
      <dgm:spPr/>
      <dgm:t>
        <a:bodyPr/>
        <a:lstStyle/>
        <a:p>
          <a:r>
            <a:rPr lang="en-US"/>
            <a:t>Complex distressing symptom</a:t>
          </a:r>
        </a:p>
      </dgm:t>
    </dgm:pt>
    <dgm:pt modelId="{36415F6A-FCA7-4CFE-9A45-6281F7B481F0}" type="parTrans" cxnId="{EA16F09F-077D-4437-AA1A-3E0C4B08C61E}">
      <dgm:prSet/>
      <dgm:spPr/>
      <dgm:t>
        <a:bodyPr/>
        <a:lstStyle/>
        <a:p>
          <a:endParaRPr lang="en-US"/>
        </a:p>
      </dgm:t>
    </dgm:pt>
    <dgm:pt modelId="{6706EB77-E956-4557-8FF3-4BF4E12FE095}" type="sibTrans" cxnId="{EA16F09F-077D-4437-AA1A-3E0C4B08C61E}">
      <dgm:prSet/>
      <dgm:spPr/>
      <dgm:t>
        <a:bodyPr/>
        <a:lstStyle/>
        <a:p>
          <a:endParaRPr lang="en-US"/>
        </a:p>
      </dgm:t>
    </dgm:pt>
    <dgm:pt modelId="{7A9A4BBE-D1C3-47A5-A29F-17C13A73371F}">
      <dgm:prSet/>
      <dgm:spPr/>
      <dgm:t>
        <a:bodyPr/>
        <a:lstStyle/>
        <a:p>
          <a:r>
            <a:rPr lang="en-US"/>
            <a:t>- Incorporates physical, psychological, spiritual &amp; social factors</a:t>
          </a:r>
        </a:p>
      </dgm:t>
    </dgm:pt>
    <dgm:pt modelId="{1018ABCD-A164-4E7C-A28F-2E2B5648C36B}" type="parTrans" cxnId="{D5F65134-2289-4D8C-A424-1309160B30FD}">
      <dgm:prSet/>
      <dgm:spPr/>
      <dgm:t>
        <a:bodyPr/>
        <a:lstStyle/>
        <a:p>
          <a:endParaRPr lang="en-US"/>
        </a:p>
      </dgm:t>
    </dgm:pt>
    <dgm:pt modelId="{61A6E14E-0C9A-4B44-ADDB-C82FB3EAC8D5}" type="sibTrans" cxnId="{D5F65134-2289-4D8C-A424-1309160B30FD}">
      <dgm:prSet/>
      <dgm:spPr/>
      <dgm:t>
        <a:bodyPr/>
        <a:lstStyle/>
        <a:p>
          <a:endParaRPr lang="en-US"/>
        </a:p>
      </dgm:t>
    </dgm:pt>
    <dgm:pt modelId="{AA9FF985-86E5-4D2D-9E39-4D23A5E19CD5}">
      <dgm:prSet/>
      <dgm:spPr/>
      <dgm:t>
        <a:bodyPr/>
        <a:lstStyle/>
        <a:p>
          <a:r>
            <a:rPr lang="en-US"/>
            <a:t>Often poorly understood</a:t>
          </a:r>
        </a:p>
      </dgm:t>
    </dgm:pt>
    <dgm:pt modelId="{EA7C5654-F6B7-4D4A-A222-EDF549567CD6}" type="parTrans" cxnId="{42842E72-BF69-49E9-A855-4CFFC7B92F66}">
      <dgm:prSet/>
      <dgm:spPr/>
      <dgm:t>
        <a:bodyPr/>
        <a:lstStyle/>
        <a:p>
          <a:endParaRPr lang="en-US"/>
        </a:p>
      </dgm:t>
    </dgm:pt>
    <dgm:pt modelId="{65B6427F-91DB-4FFF-8541-7222432FD11A}" type="sibTrans" cxnId="{42842E72-BF69-49E9-A855-4CFFC7B92F66}">
      <dgm:prSet/>
      <dgm:spPr/>
      <dgm:t>
        <a:bodyPr/>
        <a:lstStyle/>
        <a:p>
          <a:endParaRPr lang="en-US"/>
        </a:p>
      </dgm:t>
    </dgm:pt>
    <dgm:pt modelId="{FAEE5F4B-4758-4B48-99B0-37ACC9F97E50}">
      <dgm:prSet/>
      <dgm:spPr/>
      <dgm:t>
        <a:bodyPr/>
        <a:lstStyle/>
        <a:p>
          <a:r>
            <a:rPr lang="en-US"/>
            <a:t>Identified as most difficult symptom to alleviate</a:t>
          </a:r>
        </a:p>
      </dgm:t>
    </dgm:pt>
    <dgm:pt modelId="{0D2C7F65-D052-4639-ACC2-3B01C54FE3C1}" type="parTrans" cxnId="{D209FC7F-BDFF-4165-8E20-A9831A656725}">
      <dgm:prSet/>
      <dgm:spPr/>
      <dgm:t>
        <a:bodyPr/>
        <a:lstStyle/>
        <a:p>
          <a:endParaRPr lang="en-US"/>
        </a:p>
      </dgm:t>
    </dgm:pt>
    <dgm:pt modelId="{E87F2A1D-4741-4523-93BE-5C2D6CFEF7C1}" type="sibTrans" cxnId="{D209FC7F-BDFF-4165-8E20-A9831A656725}">
      <dgm:prSet/>
      <dgm:spPr/>
      <dgm:t>
        <a:bodyPr/>
        <a:lstStyle/>
        <a:p>
          <a:endParaRPr lang="en-US"/>
        </a:p>
      </dgm:t>
    </dgm:pt>
    <dgm:pt modelId="{1FFEFFBF-855C-457F-AD65-DB2C4EDDA215}">
      <dgm:prSet/>
      <dgm:spPr/>
      <dgm:t>
        <a:bodyPr/>
        <a:lstStyle/>
        <a:p>
          <a:r>
            <a:rPr lang="en-US"/>
            <a:t>Effect on patients' quality of life can be devastating</a:t>
          </a:r>
        </a:p>
      </dgm:t>
    </dgm:pt>
    <dgm:pt modelId="{17DBC653-5936-4D91-ACB7-F7D2AF6B420D}" type="parTrans" cxnId="{8E0A75D7-81DD-4638-A763-77E66AD68BEB}">
      <dgm:prSet/>
      <dgm:spPr/>
      <dgm:t>
        <a:bodyPr/>
        <a:lstStyle/>
        <a:p>
          <a:endParaRPr lang="en-US"/>
        </a:p>
      </dgm:t>
    </dgm:pt>
    <dgm:pt modelId="{A4E90583-977D-4FCC-99EC-3CFDDBADC504}" type="sibTrans" cxnId="{8E0A75D7-81DD-4638-A763-77E66AD68BEB}">
      <dgm:prSet/>
      <dgm:spPr/>
      <dgm:t>
        <a:bodyPr/>
        <a:lstStyle/>
        <a:p>
          <a:endParaRPr lang="en-US"/>
        </a:p>
      </dgm:t>
    </dgm:pt>
    <dgm:pt modelId="{DB4FFDC1-914A-445E-9351-59A16DC298CC}" type="pres">
      <dgm:prSet presAssocID="{169F5F36-DDF7-4743-8662-7245A5075757}" presName="Name0" presStyleCnt="0">
        <dgm:presLayoutVars>
          <dgm:dir/>
          <dgm:resizeHandles/>
        </dgm:presLayoutVars>
      </dgm:prSet>
      <dgm:spPr/>
    </dgm:pt>
    <dgm:pt modelId="{D7DF70DB-5FD2-49E1-875F-3694F09F34FE}" type="pres">
      <dgm:prSet presAssocID="{A4A0885C-0817-4504-8DE3-9687350B4A94}" presName="compNode" presStyleCnt="0"/>
      <dgm:spPr/>
    </dgm:pt>
    <dgm:pt modelId="{61EB5FEE-4DCB-4414-B2A9-7F374BE71205}" type="pres">
      <dgm:prSet presAssocID="{A4A0885C-0817-4504-8DE3-9687350B4A94}" presName="dummyConnPt" presStyleCnt="0"/>
      <dgm:spPr/>
    </dgm:pt>
    <dgm:pt modelId="{0B1ABEA1-FD7E-4A34-A5E4-2CD1B675C975}" type="pres">
      <dgm:prSet presAssocID="{A4A0885C-0817-4504-8DE3-9687350B4A94}" presName="node" presStyleLbl="node1" presStyleIdx="0" presStyleCnt="9">
        <dgm:presLayoutVars>
          <dgm:bulletEnabled val="1"/>
        </dgm:presLayoutVars>
      </dgm:prSet>
      <dgm:spPr/>
    </dgm:pt>
    <dgm:pt modelId="{812681B2-51B0-4326-81CB-06EBF2D1E562}" type="pres">
      <dgm:prSet presAssocID="{BB6609DB-4D4C-4ADC-93C9-8F01808D1B19}" presName="sibTrans" presStyleLbl="bgSibTrans2D1" presStyleIdx="0" presStyleCnt="8"/>
      <dgm:spPr/>
    </dgm:pt>
    <dgm:pt modelId="{CA879B76-AF1A-431F-B3D1-5406D2BA88D3}" type="pres">
      <dgm:prSet presAssocID="{E8A3A9D0-5C73-4BF8-892B-83F2B60D67E0}" presName="compNode" presStyleCnt="0"/>
      <dgm:spPr/>
    </dgm:pt>
    <dgm:pt modelId="{DF0F3936-B21C-4E17-B287-1F823BC313E9}" type="pres">
      <dgm:prSet presAssocID="{E8A3A9D0-5C73-4BF8-892B-83F2B60D67E0}" presName="dummyConnPt" presStyleCnt="0"/>
      <dgm:spPr/>
    </dgm:pt>
    <dgm:pt modelId="{FEEB3B08-F40B-4580-A1C2-72F59322E7A3}" type="pres">
      <dgm:prSet presAssocID="{E8A3A9D0-5C73-4BF8-892B-83F2B60D67E0}" presName="node" presStyleLbl="node1" presStyleIdx="1" presStyleCnt="9">
        <dgm:presLayoutVars>
          <dgm:bulletEnabled val="1"/>
        </dgm:presLayoutVars>
      </dgm:prSet>
      <dgm:spPr/>
    </dgm:pt>
    <dgm:pt modelId="{A445E041-2D78-48AA-AEC6-3BB0ABF7F93E}" type="pres">
      <dgm:prSet presAssocID="{92F496D1-5ECB-46C4-93AC-FB7B59F44A2B}" presName="sibTrans" presStyleLbl="bgSibTrans2D1" presStyleIdx="1" presStyleCnt="8"/>
      <dgm:spPr/>
    </dgm:pt>
    <dgm:pt modelId="{23EBC229-3BBD-4ECC-83BA-1F5AE7F49B25}" type="pres">
      <dgm:prSet presAssocID="{BE68473F-8FB5-4422-9386-439349582F1D}" presName="compNode" presStyleCnt="0"/>
      <dgm:spPr/>
    </dgm:pt>
    <dgm:pt modelId="{66912831-AA2D-4AEF-B93C-4EE8EC336057}" type="pres">
      <dgm:prSet presAssocID="{BE68473F-8FB5-4422-9386-439349582F1D}" presName="dummyConnPt" presStyleCnt="0"/>
      <dgm:spPr/>
    </dgm:pt>
    <dgm:pt modelId="{7CF57DC9-0792-417D-988D-5702AB95C107}" type="pres">
      <dgm:prSet presAssocID="{BE68473F-8FB5-4422-9386-439349582F1D}" presName="node" presStyleLbl="node1" presStyleIdx="2" presStyleCnt="9">
        <dgm:presLayoutVars>
          <dgm:bulletEnabled val="1"/>
        </dgm:presLayoutVars>
      </dgm:prSet>
      <dgm:spPr/>
    </dgm:pt>
    <dgm:pt modelId="{CDB16860-B335-4231-BDB2-EE08948E231F}" type="pres">
      <dgm:prSet presAssocID="{9FDD4ACF-1A36-49B7-9F60-42DFFC51E135}" presName="sibTrans" presStyleLbl="bgSibTrans2D1" presStyleIdx="2" presStyleCnt="8"/>
      <dgm:spPr/>
    </dgm:pt>
    <dgm:pt modelId="{75C15376-7092-4A08-A79D-F0F071368AFD}" type="pres">
      <dgm:prSet presAssocID="{C80FD5F3-889B-4BFF-BD9B-89F4471281D7}" presName="compNode" presStyleCnt="0"/>
      <dgm:spPr/>
    </dgm:pt>
    <dgm:pt modelId="{B62BF64D-A0D0-4472-8BDC-6E5496ECC83B}" type="pres">
      <dgm:prSet presAssocID="{C80FD5F3-889B-4BFF-BD9B-89F4471281D7}" presName="dummyConnPt" presStyleCnt="0"/>
      <dgm:spPr/>
    </dgm:pt>
    <dgm:pt modelId="{15ADA56C-6F37-4B12-88F3-86E9B7741986}" type="pres">
      <dgm:prSet presAssocID="{C80FD5F3-889B-4BFF-BD9B-89F4471281D7}" presName="node" presStyleLbl="node1" presStyleIdx="3" presStyleCnt="9">
        <dgm:presLayoutVars>
          <dgm:bulletEnabled val="1"/>
        </dgm:presLayoutVars>
      </dgm:prSet>
      <dgm:spPr/>
    </dgm:pt>
    <dgm:pt modelId="{1B42A441-4AA8-4107-8FDE-4A36BC839037}" type="pres">
      <dgm:prSet presAssocID="{B8F66CD5-E86C-4C94-A04A-E9226F90B7E9}" presName="sibTrans" presStyleLbl="bgSibTrans2D1" presStyleIdx="3" presStyleCnt="8"/>
      <dgm:spPr/>
    </dgm:pt>
    <dgm:pt modelId="{044C11EA-A14D-48FB-A81A-17529BD5D120}" type="pres">
      <dgm:prSet presAssocID="{15CDAE6E-B733-4AB8-9B41-40A293829172}" presName="compNode" presStyleCnt="0"/>
      <dgm:spPr/>
    </dgm:pt>
    <dgm:pt modelId="{B2495449-D310-4E40-BA77-C3C316FC38DB}" type="pres">
      <dgm:prSet presAssocID="{15CDAE6E-B733-4AB8-9B41-40A293829172}" presName="dummyConnPt" presStyleCnt="0"/>
      <dgm:spPr/>
    </dgm:pt>
    <dgm:pt modelId="{B3438272-0B81-42ED-A5EB-9F3D47370FAD}" type="pres">
      <dgm:prSet presAssocID="{15CDAE6E-B733-4AB8-9B41-40A293829172}" presName="node" presStyleLbl="node1" presStyleIdx="4" presStyleCnt="9">
        <dgm:presLayoutVars>
          <dgm:bulletEnabled val="1"/>
        </dgm:presLayoutVars>
      </dgm:prSet>
      <dgm:spPr/>
    </dgm:pt>
    <dgm:pt modelId="{722A3460-B3EE-406C-9792-13A36C40DF24}" type="pres">
      <dgm:prSet presAssocID="{6706EB77-E956-4557-8FF3-4BF4E12FE095}" presName="sibTrans" presStyleLbl="bgSibTrans2D1" presStyleIdx="4" presStyleCnt="8"/>
      <dgm:spPr/>
    </dgm:pt>
    <dgm:pt modelId="{5EBCB0FE-1720-4081-A949-9D6AD37C9FDF}" type="pres">
      <dgm:prSet presAssocID="{7A9A4BBE-D1C3-47A5-A29F-17C13A73371F}" presName="compNode" presStyleCnt="0"/>
      <dgm:spPr/>
    </dgm:pt>
    <dgm:pt modelId="{7FCD6B1A-8BD0-435B-B0AF-FF70B20E48B7}" type="pres">
      <dgm:prSet presAssocID="{7A9A4BBE-D1C3-47A5-A29F-17C13A73371F}" presName="dummyConnPt" presStyleCnt="0"/>
      <dgm:spPr/>
    </dgm:pt>
    <dgm:pt modelId="{B68558A2-B18C-400D-82D8-B4723D948F98}" type="pres">
      <dgm:prSet presAssocID="{7A9A4BBE-D1C3-47A5-A29F-17C13A73371F}" presName="node" presStyleLbl="node1" presStyleIdx="5" presStyleCnt="9">
        <dgm:presLayoutVars>
          <dgm:bulletEnabled val="1"/>
        </dgm:presLayoutVars>
      </dgm:prSet>
      <dgm:spPr/>
    </dgm:pt>
    <dgm:pt modelId="{EF7B1B2A-CA92-4D68-9217-6389CB1BCC33}" type="pres">
      <dgm:prSet presAssocID="{61A6E14E-0C9A-4B44-ADDB-C82FB3EAC8D5}" presName="sibTrans" presStyleLbl="bgSibTrans2D1" presStyleIdx="5" presStyleCnt="8"/>
      <dgm:spPr/>
    </dgm:pt>
    <dgm:pt modelId="{DDFA794C-2F33-4EE1-86B4-F389E577213E}" type="pres">
      <dgm:prSet presAssocID="{AA9FF985-86E5-4D2D-9E39-4D23A5E19CD5}" presName="compNode" presStyleCnt="0"/>
      <dgm:spPr/>
    </dgm:pt>
    <dgm:pt modelId="{FF9C7933-EB11-4EAE-86BF-9DA76C4BE4A9}" type="pres">
      <dgm:prSet presAssocID="{AA9FF985-86E5-4D2D-9E39-4D23A5E19CD5}" presName="dummyConnPt" presStyleCnt="0"/>
      <dgm:spPr/>
    </dgm:pt>
    <dgm:pt modelId="{838C571A-06C3-4379-9FE8-B99B8A6DE392}" type="pres">
      <dgm:prSet presAssocID="{AA9FF985-86E5-4D2D-9E39-4D23A5E19CD5}" presName="node" presStyleLbl="node1" presStyleIdx="6" presStyleCnt="9">
        <dgm:presLayoutVars>
          <dgm:bulletEnabled val="1"/>
        </dgm:presLayoutVars>
      </dgm:prSet>
      <dgm:spPr/>
    </dgm:pt>
    <dgm:pt modelId="{1F7D5A3C-97A1-421B-8AB3-7B4B507609A8}" type="pres">
      <dgm:prSet presAssocID="{65B6427F-91DB-4FFF-8541-7222432FD11A}" presName="sibTrans" presStyleLbl="bgSibTrans2D1" presStyleIdx="6" presStyleCnt="8"/>
      <dgm:spPr/>
    </dgm:pt>
    <dgm:pt modelId="{1F2A93DC-17E8-4780-B0E6-E18F02C01B06}" type="pres">
      <dgm:prSet presAssocID="{FAEE5F4B-4758-4B48-99B0-37ACC9F97E50}" presName="compNode" presStyleCnt="0"/>
      <dgm:spPr/>
    </dgm:pt>
    <dgm:pt modelId="{2F58E561-D17A-4206-A924-9E5FFAE886E4}" type="pres">
      <dgm:prSet presAssocID="{FAEE5F4B-4758-4B48-99B0-37ACC9F97E50}" presName="dummyConnPt" presStyleCnt="0"/>
      <dgm:spPr/>
    </dgm:pt>
    <dgm:pt modelId="{B10503B0-1995-4892-93A6-5B9D910552EF}" type="pres">
      <dgm:prSet presAssocID="{FAEE5F4B-4758-4B48-99B0-37ACC9F97E50}" presName="node" presStyleLbl="node1" presStyleIdx="7" presStyleCnt="9">
        <dgm:presLayoutVars>
          <dgm:bulletEnabled val="1"/>
        </dgm:presLayoutVars>
      </dgm:prSet>
      <dgm:spPr/>
    </dgm:pt>
    <dgm:pt modelId="{D9CF41B8-6C58-4F34-83D4-91A491C45A18}" type="pres">
      <dgm:prSet presAssocID="{E87F2A1D-4741-4523-93BE-5C2D6CFEF7C1}" presName="sibTrans" presStyleLbl="bgSibTrans2D1" presStyleIdx="7" presStyleCnt="8"/>
      <dgm:spPr/>
    </dgm:pt>
    <dgm:pt modelId="{FB4C9B95-7726-4894-AAD4-A0027E8875CA}" type="pres">
      <dgm:prSet presAssocID="{1FFEFFBF-855C-457F-AD65-DB2C4EDDA215}" presName="compNode" presStyleCnt="0"/>
      <dgm:spPr/>
    </dgm:pt>
    <dgm:pt modelId="{3E2CBE7C-70B1-491C-80B3-970CF0F0D4B8}" type="pres">
      <dgm:prSet presAssocID="{1FFEFFBF-855C-457F-AD65-DB2C4EDDA215}" presName="dummyConnPt" presStyleCnt="0"/>
      <dgm:spPr/>
    </dgm:pt>
    <dgm:pt modelId="{2DF52B4F-77AE-4E05-A66B-A305229E2C03}" type="pres">
      <dgm:prSet presAssocID="{1FFEFFBF-855C-457F-AD65-DB2C4EDDA215}" presName="node" presStyleLbl="node1" presStyleIdx="8" presStyleCnt="9">
        <dgm:presLayoutVars>
          <dgm:bulletEnabled val="1"/>
        </dgm:presLayoutVars>
      </dgm:prSet>
      <dgm:spPr/>
    </dgm:pt>
  </dgm:ptLst>
  <dgm:cxnLst>
    <dgm:cxn modelId="{4E07F00D-D156-4CEF-B47B-CA4B64DFD32B}" srcId="{169F5F36-DDF7-4743-8662-7245A5075757}" destId="{E8A3A9D0-5C73-4BF8-892B-83F2B60D67E0}" srcOrd="1" destOrd="0" parTransId="{AAFF4C30-8069-4598-8148-FC3D7CA38D11}" sibTransId="{92F496D1-5ECB-46C4-93AC-FB7B59F44A2B}"/>
    <dgm:cxn modelId="{BCF0DE19-19DC-4D17-9D0F-88272B4269F7}" type="presOf" srcId="{6706EB77-E956-4557-8FF3-4BF4E12FE095}" destId="{722A3460-B3EE-406C-9792-13A36C40DF24}" srcOrd="0" destOrd="0" presId="urn:microsoft.com/office/officeart/2005/8/layout/bProcess4"/>
    <dgm:cxn modelId="{F40E152A-D753-4E65-A969-1C79C59894F6}" srcId="{169F5F36-DDF7-4743-8662-7245A5075757}" destId="{C80FD5F3-889B-4BFF-BD9B-89F4471281D7}" srcOrd="3" destOrd="0" parTransId="{27567671-B36C-4C82-AFE7-34ADF759D17E}" sibTransId="{B8F66CD5-E86C-4C94-A04A-E9226F90B7E9}"/>
    <dgm:cxn modelId="{D5F65134-2289-4D8C-A424-1309160B30FD}" srcId="{169F5F36-DDF7-4743-8662-7245A5075757}" destId="{7A9A4BBE-D1C3-47A5-A29F-17C13A73371F}" srcOrd="5" destOrd="0" parTransId="{1018ABCD-A164-4E7C-A28F-2E2B5648C36B}" sibTransId="{61A6E14E-0C9A-4B44-ADDB-C82FB3EAC8D5}"/>
    <dgm:cxn modelId="{FABF4568-5E5E-4EC7-8070-8FB558CAED30}" type="presOf" srcId="{9FDD4ACF-1A36-49B7-9F60-42DFFC51E135}" destId="{CDB16860-B335-4231-BDB2-EE08948E231F}" srcOrd="0" destOrd="0" presId="urn:microsoft.com/office/officeart/2005/8/layout/bProcess4"/>
    <dgm:cxn modelId="{9BA7A248-5E6E-4BD5-824E-EBB3FAC71604}" type="presOf" srcId="{AA9FF985-86E5-4D2D-9E39-4D23A5E19CD5}" destId="{838C571A-06C3-4379-9FE8-B99B8A6DE392}" srcOrd="0" destOrd="0" presId="urn:microsoft.com/office/officeart/2005/8/layout/bProcess4"/>
    <dgm:cxn modelId="{14C3C068-74DA-4F9A-8389-C8EE2023363C}" type="presOf" srcId="{61A6E14E-0C9A-4B44-ADDB-C82FB3EAC8D5}" destId="{EF7B1B2A-CA92-4D68-9217-6389CB1BCC33}" srcOrd="0" destOrd="0" presId="urn:microsoft.com/office/officeart/2005/8/layout/bProcess4"/>
    <dgm:cxn modelId="{99F4A86C-34BB-416F-B3AF-2D9FFBA1D275}" type="presOf" srcId="{92F496D1-5ECB-46C4-93AC-FB7B59F44A2B}" destId="{A445E041-2D78-48AA-AEC6-3BB0ABF7F93E}" srcOrd="0" destOrd="0" presId="urn:microsoft.com/office/officeart/2005/8/layout/bProcess4"/>
    <dgm:cxn modelId="{82BBFA71-288B-4700-ACA3-2B3D67D4734B}" type="presOf" srcId="{15CDAE6E-B733-4AB8-9B41-40A293829172}" destId="{B3438272-0B81-42ED-A5EB-9F3D47370FAD}" srcOrd="0" destOrd="0" presId="urn:microsoft.com/office/officeart/2005/8/layout/bProcess4"/>
    <dgm:cxn modelId="{42842E72-BF69-49E9-A855-4CFFC7B92F66}" srcId="{169F5F36-DDF7-4743-8662-7245A5075757}" destId="{AA9FF985-86E5-4D2D-9E39-4D23A5E19CD5}" srcOrd="6" destOrd="0" parTransId="{EA7C5654-F6B7-4D4A-A222-EDF549567CD6}" sibTransId="{65B6427F-91DB-4FFF-8541-7222432FD11A}"/>
    <dgm:cxn modelId="{E6110355-3428-4F77-A492-32F014704BE5}" srcId="{169F5F36-DDF7-4743-8662-7245A5075757}" destId="{A4A0885C-0817-4504-8DE3-9687350B4A94}" srcOrd="0" destOrd="0" parTransId="{595F5AFA-971C-4D8B-BF5B-07314F52E692}" sibTransId="{BB6609DB-4D4C-4ADC-93C9-8F01808D1B19}"/>
    <dgm:cxn modelId="{9E67E655-6BB4-44C0-9DC9-D9ED629C0806}" type="presOf" srcId="{1FFEFFBF-855C-457F-AD65-DB2C4EDDA215}" destId="{2DF52B4F-77AE-4E05-A66B-A305229E2C03}" srcOrd="0" destOrd="0" presId="urn:microsoft.com/office/officeart/2005/8/layout/bProcess4"/>
    <dgm:cxn modelId="{8ECD4B56-CD2E-4E6B-8AF2-F64ED0563B28}" type="presOf" srcId="{7A9A4BBE-D1C3-47A5-A29F-17C13A73371F}" destId="{B68558A2-B18C-400D-82D8-B4723D948F98}" srcOrd="0" destOrd="0" presId="urn:microsoft.com/office/officeart/2005/8/layout/bProcess4"/>
    <dgm:cxn modelId="{12DDBD77-EC57-4B9A-B3F3-9EE0C00CE741}" type="presOf" srcId="{BE68473F-8FB5-4422-9386-439349582F1D}" destId="{7CF57DC9-0792-417D-988D-5702AB95C107}" srcOrd="0" destOrd="0" presId="urn:microsoft.com/office/officeart/2005/8/layout/bProcess4"/>
    <dgm:cxn modelId="{D209FC7F-BDFF-4165-8E20-A9831A656725}" srcId="{169F5F36-DDF7-4743-8662-7245A5075757}" destId="{FAEE5F4B-4758-4B48-99B0-37ACC9F97E50}" srcOrd="7" destOrd="0" parTransId="{0D2C7F65-D052-4639-ACC2-3B01C54FE3C1}" sibTransId="{E87F2A1D-4741-4523-93BE-5C2D6CFEF7C1}"/>
    <dgm:cxn modelId="{4B793D87-339F-4440-9F1D-D5EBAF098C4F}" type="presOf" srcId="{E8A3A9D0-5C73-4BF8-892B-83F2B60D67E0}" destId="{FEEB3B08-F40B-4580-A1C2-72F59322E7A3}" srcOrd="0" destOrd="0" presId="urn:microsoft.com/office/officeart/2005/8/layout/bProcess4"/>
    <dgm:cxn modelId="{10924793-372A-4105-8892-027BB51EE592}" type="presOf" srcId="{169F5F36-DDF7-4743-8662-7245A5075757}" destId="{DB4FFDC1-914A-445E-9351-59A16DC298CC}" srcOrd="0" destOrd="0" presId="urn:microsoft.com/office/officeart/2005/8/layout/bProcess4"/>
    <dgm:cxn modelId="{AFB5609D-9E49-4DF4-8A31-2EDFFFC0633A}" type="presOf" srcId="{B8F66CD5-E86C-4C94-A04A-E9226F90B7E9}" destId="{1B42A441-4AA8-4107-8FDE-4A36BC839037}" srcOrd="0" destOrd="0" presId="urn:microsoft.com/office/officeart/2005/8/layout/bProcess4"/>
    <dgm:cxn modelId="{EA16F09F-077D-4437-AA1A-3E0C4B08C61E}" srcId="{169F5F36-DDF7-4743-8662-7245A5075757}" destId="{15CDAE6E-B733-4AB8-9B41-40A293829172}" srcOrd="4" destOrd="0" parTransId="{36415F6A-FCA7-4CFE-9A45-6281F7B481F0}" sibTransId="{6706EB77-E956-4557-8FF3-4BF4E12FE095}"/>
    <dgm:cxn modelId="{83321FBE-BF27-4DFB-93AC-E9A7F41AD2E6}" type="presOf" srcId="{BB6609DB-4D4C-4ADC-93C9-8F01808D1B19}" destId="{812681B2-51B0-4326-81CB-06EBF2D1E562}" srcOrd="0" destOrd="0" presId="urn:microsoft.com/office/officeart/2005/8/layout/bProcess4"/>
    <dgm:cxn modelId="{C9C8CEC6-EF41-4290-A90E-826FDD23DE1A}" type="presOf" srcId="{FAEE5F4B-4758-4B48-99B0-37ACC9F97E50}" destId="{B10503B0-1995-4892-93A6-5B9D910552EF}" srcOrd="0" destOrd="0" presId="urn:microsoft.com/office/officeart/2005/8/layout/bProcess4"/>
    <dgm:cxn modelId="{242C3CC8-2B30-4080-8248-F4A5E817D2C2}" type="presOf" srcId="{E87F2A1D-4741-4523-93BE-5C2D6CFEF7C1}" destId="{D9CF41B8-6C58-4F34-83D4-91A491C45A18}" srcOrd="0" destOrd="0" presId="urn:microsoft.com/office/officeart/2005/8/layout/bProcess4"/>
    <dgm:cxn modelId="{8E0A75D7-81DD-4638-A763-77E66AD68BEB}" srcId="{169F5F36-DDF7-4743-8662-7245A5075757}" destId="{1FFEFFBF-855C-457F-AD65-DB2C4EDDA215}" srcOrd="8" destOrd="0" parTransId="{17DBC653-5936-4D91-ACB7-F7D2AF6B420D}" sibTransId="{A4E90583-977D-4FCC-99EC-3CFDDBADC504}"/>
    <dgm:cxn modelId="{4F4ED1E5-63F3-4765-827E-63929B29349B}" type="presOf" srcId="{C80FD5F3-889B-4BFF-BD9B-89F4471281D7}" destId="{15ADA56C-6F37-4B12-88F3-86E9B7741986}" srcOrd="0" destOrd="0" presId="urn:microsoft.com/office/officeart/2005/8/layout/bProcess4"/>
    <dgm:cxn modelId="{CE99E5E9-B180-4875-9451-0C399F0591A4}" type="presOf" srcId="{65B6427F-91DB-4FFF-8541-7222432FD11A}" destId="{1F7D5A3C-97A1-421B-8AB3-7B4B507609A8}" srcOrd="0" destOrd="0" presId="urn:microsoft.com/office/officeart/2005/8/layout/bProcess4"/>
    <dgm:cxn modelId="{8DB195EE-6502-4F35-84C0-200361D9B0AE}" srcId="{169F5F36-DDF7-4743-8662-7245A5075757}" destId="{BE68473F-8FB5-4422-9386-439349582F1D}" srcOrd="2" destOrd="0" parTransId="{40BE7F9B-5AAF-4F1A-868C-E2BB1479201F}" sibTransId="{9FDD4ACF-1A36-49B7-9F60-42DFFC51E135}"/>
    <dgm:cxn modelId="{3E4406F7-7F78-484A-AC2D-665C6B31047F}" type="presOf" srcId="{A4A0885C-0817-4504-8DE3-9687350B4A94}" destId="{0B1ABEA1-FD7E-4A34-A5E4-2CD1B675C975}" srcOrd="0" destOrd="0" presId="urn:microsoft.com/office/officeart/2005/8/layout/bProcess4"/>
    <dgm:cxn modelId="{2BD35CD0-5192-4105-8B74-4D9F239D2465}" type="presParOf" srcId="{DB4FFDC1-914A-445E-9351-59A16DC298CC}" destId="{D7DF70DB-5FD2-49E1-875F-3694F09F34FE}" srcOrd="0" destOrd="0" presId="urn:microsoft.com/office/officeart/2005/8/layout/bProcess4"/>
    <dgm:cxn modelId="{CF20D852-D296-42BB-9C0F-BF6C667C6155}" type="presParOf" srcId="{D7DF70DB-5FD2-49E1-875F-3694F09F34FE}" destId="{61EB5FEE-4DCB-4414-B2A9-7F374BE71205}" srcOrd="0" destOrd="0" presId="urn:microsoft.com/office/officeart/2005/8/layout/bProcess4"/>
    <dgm:cxn modelId="{A661DC6C-AAA1-4D84-B4DF-69618222EBF5}" type="presParOf" srcId="{D7DF70DB-5FD2-49E1-875F-3694F09F34FE}" destId="{0B1ABEA1-FD7E-4A34-A5E4-2CD1B675C975}" srcOrd="1" destOrd="0" presId="urn:microsoft.com/office/officeart/2005/8/layout/bProcess4"/>
    <dgm:cxn modelId="{129CFE89-97DD-4CF6-9865-4DF836E8DCC9}" type="presParOf" srcId="{DB4FFDC1-914A-445E-9351-59A16DC298CC}" destId="{812681B2-51B0-4326-81CB-06EBF2D1E562}" srcOrd="1" destOrd="0" presId="urn:microsoft.com/office/officeart/2005/8/layout/bProcess4"/>
    <dgm:cxn modelId="{2F386242-5C24-41F3-AFBB-A2D2D7BEA4A0}" type="presParOf" srcId="{DB4FFDC1-914A-445E-9351-59A16DC298CC}" destId="{CA879B76-AF1A-431F-B3D1-5406D2BA88D3}" srcOrd="2" destOrd="0" presId="urn:microsoft.com/office/officeart/2005/8/layout/bProcess4"/>
    <dgm:cxn modelId="{3D146A79-C636-4598-918C-CEBAD1EA08F8}" type="presParOf" srcId="{CA879B76-AF1A-431F-B3D1-5406D2BA88D3}" destId="{DF0F3936-B21C-4E17-B287-1F823BC313E9}" srcOrd="0" destOrd="0" presId="urn:microsoft.com/office/officeart/2005/8/layout/bProcess4"/>
    <dgm:cxn modelId="{A1906F81-791B-441C-9FBF-9117C015F9A1}" type="presParOf" srcId="{CA879B76-AF1A-431F-B3D1-5406D2BA88D3}" destId="{FEEB3B08-F40B-4580-A1C2-72F59322E7A3}" srcOrd="1" destOrd="0" presId="urn:microsoft.com/office/officeart/2005/8/layout/bProcess4"/>
    <dgm:cxn modelId="{3E417BB1-410A-4114-B143-0C246D965C7B}" type="presParOf" srcId="{DB4FFDC1-914A-445E-9351-59A16DC298CC}" destId="{A445E041-2D78-48AA-AEC6-3BB0ABF7F93E}" srcOrd="3" destOrd="0" presId="urn:microsoft.com/office/officeart/2005/8/layout/bProcess4"/>
    <dgm:cxn modelId="{29C1A0A2-2198-4BE5-8779-978DCAB7CBB7}" type="presParOf" srcId="{DB4FFDC1-914A-445E-9351-59A16DC298CC}" destId="{23EBC229-3BBD-4ECC-83BA-1F5AE7F49B25}" srcOrd="4" destOrd="0" presId="urn:microsoft.com/office/officeart/2005/8/layout/bProcess4"/>
    <dgm:cxn modelId="{658CB4F0-A43C-4823-BEEF-4E468FAEEAF7}" type="presParOf" srcId="{23EBC229-3BBD-4ECC-83BA-1F5AE7F49B25}" destId="{66912831-AA2D-4AEF-B93C-4EE8EC336057}" srcOrd="0" destOrd="0" presId="urn:microsoft.com/office/officeart/2005/8/layout/bProcess4"/>
    <dgm:cxn modelId="{B8740D49-D477-4947-B746-299028B41E96}" type="presParOf" srcId="{23EBC229-3BBD-4ECC-83BA-1F5AE7F49B25}" destId="{7CF57DC9-0792-417D-988D-5702AB95C107}" srcOrd="1" destOrd="0" presId="urn:microsoft.com/office/officeart/2005/8/layout/bProcess4"/>
    <dgm:cxn modelId="{55E3488A-B2CB-44B1-A2A8-51E0C61EB8EA}" type="presParOf" srcId="{DB4FFDC1-914A-445E-9351-59A16DC298CC}" destId="{CDB16860-B335-4231-BDB2-EE08948E231F}" srcOrd="5" destOrd="0" presId="urn:microsoft.com/office/officeart/2005/8/layout/bProcess4"/>
    <dgm:cxn modelId="{8B82F684-CEAC-4533-B560-47704168F30D}" type="presParOf" srcId="{DB4FFDC1-914A-445E-9351-59A16DC298CC}" destId="{75C15376-7092-4A08-A79D-F0F071368AFD}" srcOrd="6" destOrd="0" presId="urn:microsoft.com/office/officeart/2005/8/layout/bProcess4"/>
    <dgm:cxn modelId="{609CE38D-9819-4384-B81E-A2CF88758990}" type="presParOf" srcId="{75C15376-7092-4A08-A79D-F0F071368AFD}" destId="{B62BF64D-A0D0-4472-8BDC-6E5496ECC83B}" srcOrd="0" destOrd="0" presId="urn:microsoft.com/office/officeart/2005/8/layout/bProcess4"/>
    <dgm:cxn modelId="{C81B2B83-2AB3-4C16-89B2-7770164024F1}" type="presParOf" srcId="{75C15376-7092-4A08-A79D-F0F071368AFD}" destId="{15ADA56C-6F37-4B12-88F3-86E9B7741986}" srcOrd="1" destOrd="0" presId="urn:microsoft.com/office/officeart/2005/8/layout/bProcess4"/>
    <dgm:cxn modelId="{EC37E17A-15A7-4ABC-BA30-D73D7135AFA8}" type="presParOf" srcId="{DB4FFDC1-914A-445E-9351-59A16DC298CC}" destId="{1B42A441-4AA8-4107-8FDE-4A36BC839037}" srcOrd="7" destOrd="0" presId="urn:microsoft.com/office/officeart/2005/8/layout/bProcess4"/>
    <dgm:cxn modelId="{E8E0AF77-37C1-4ECD-A38B-A20DA10483A9}" type="presParOf" srcId="{DB4FFDC1-914A-445E-9351-59A16DC298CC}" destId="{044C11EA-A14D-48FB-A81A-17529BD5D120}" srcOrd="8" destOrd="0" presId="urn:microsoft.com/office/officeart/2005/8/layout/bProcess4"/>
    <dgm:cxn modelId="{6BBD7337-71DF-4713-A393-71F7F1CBC915}" type="presParOf" srcId="{044C11EA-A14D-48FB-A81A-17529BD5D120}" destId="{B2495449-D310-4E40-BA77-C3C316FC38DB}" srcOrd="0" destOrd="0" presId="urn:microsoft.com/office/officeart/2005/8/layout/bProcess4"/>
    <dgm:cxn modelId="{87660817-48BF-4952-8702-B4D6621B4538}" type="presParOf" srcId="{044C11EA-A14D-48FB-A81A-17529BD5D120}" destId="{B3438272-0B81-42ED-A5EB-9F3D47370FAD}" srcOrd="1" destOrd="0" presId="urn:microsoft.com/office/officeart/2005/8/layout/bProcess4"/>
    <dgm:cxn modelId="{8B8233DF-A4F1-4D10-8BD1-8FCDC1FFCFFA}" type="presParOf" srcId="{DB4FFDC1-914A-445E-9351-59A16DC298CC}" destId="{722A3460-B3EE-406C-9792-13A36C40DF24}" srcOrd="9" destOrd="0" presId="urn:microsoft.com/office/officeart/2005/8/layout/bProcess4"/>
    <dgm:cxn modelId="{C2833A6B-F57D-4012-A1BF-F8CD306F5D66}" type="presParOf" srcId="{DB4FFDC1-914A-445E-9351-59A16DC298CC}" destId="{5EBCB0FE-1720-4081-A949-9D6AD37C9FDF}" srcOrd="10" destOrd="0" presId="urn:microsoft.com/office/officeart/2005/8/layout/bProcess4"/>
    <dgm:cxn modelId="{EF21605C-44DC-4BE7-A776-38445CCAD4E5}" type="presParOf" srcId="{5EBCB0FE-1720-4081-A949-9D6AD37C9FDF}" destId="{7FCD6B1A-8BD0-435B-B0AF-FF70B20E48B7}" srcOrd="0" destOrd="0" presId="urn:microsoft.com/office/officeart/2005/8/layout/bProcess4"/>
    <dgm:cxn modelId="{84B2BBFE-CF2C-4B02-8615-9318B02DF06C}" type="presParOf" srcId="{5EBCB0FE-1720-4081-A949-9D6AD37C9FDF}" destId="{B68558A2-B18C-400D-82D8-B4723D948F98}" srcOrd="1" destOrd="0" presId="urn:microsoft.com/office/officeart/2005/8/layout/bProcess4"/>
    <dgm:cxn modelId="{83C2E0E7-0066-47EF-9088-8DAA1F2EDA8B}" type="presParOf" srcId="{DB4FFDC1-914A-445E-9351-59A16DC298CC}" destId="{EF7B1B2A-CA92-4D68-9217-6389CB1BCC33}" srcOrd="11" destOrd="0" presId="urn:microsoft.com/office/officeart/2005/8/layout/bProcess4"/>
    <dgm:cxn modelId="{7B572086-517B-4B95-AA69-E2D65C44FA9C}" type="presParOf" srcId="{DB4FFDC1-914A-445E-9351-59A16DC298CC}" destId="{DDFA794C-2F33-4EE1-86B4-F389E577213E}" srcOrd="12" destOrd="0" presId="urn:microsoft.com/office/officeart/2005/8/layout/bProcess4"/>
    <dgm:cxn modelId="{2BC50E09-F0E4-46A2-9A4C-92842D715674}" type="presParOf" srcId="{DDFA794C-2F33-4EE1-86B4-F389E577213E}" destId="{FF9C7933-EB11-4EAE-86BF-9DA76C4BE4A9}" srcOrd="0" destOrd="0" presId="urn:microsoft.com/office/officeart/2005/8/layout/bProcess4"/>
    <dgm:cxn modelId="{EADB52C3-4F89-4564-9547-3CE97EF47C9B}" type="presParOf" srcId="{DDFA794C-2F33-4EE1-86B4-F389E577213E}" destId="{838C571A-06C3-4379-9FE8-B99B8A6DE392}" srcOrd="1" destOrd="0" presId="urn:microsoft.com/office/officeart/2005/8/layout/bProcess4"/>
    <dgm:cxn modelId="{32CFBFF3-3026-4D5F-A3BE-C101C1FCE8C9}" type="presParOf" srcId="{DB4FFDC1-914A-445E-9351-59A16DC298CC}" destId="{1F7D5A3C-97A1-421B-8AB3-7B4B507609A8}" srcOrd="13" destOrd="0" presId="urn:microsoft.com/office/officeart/2005/8/layout/bProcess4"/>
    <dgm:cxn modelId="{55798F68-7F70-47CA-92B8-64555F07AC7E}" type="presParOf" srcId="{DB4FFDC1-914A-445E-9351-59A16DC298CC}" destId="{1F2A93DC-17E8-4780-B0E6-E18F02C01B06}" srcOrd="14" destOrd="0" presId="urn:microsoft.com/office/officeart/2005/8/layout/bProcess4"/>
    <dgm:cxn modelId="{4F5FFC55-810F-4214-8FDF-149C7335F9D8}" type="presParOf" srcId="{1F2A93DC-17E8-4780-B0E6-E18F02C01B06}" destId="{2F58E561-D17A-4206-A924-9E5FFAE886E4}" srcOrd="0" destOrd="0" presId="urn:microsoft.com/office/officeart/2005/8/layout/bProcess4"/>
    <dgm:cxn modelId="{FA18F08F-334F-4AAF-89D1-160442C2DC40}" type="presParOf" srcId="{1F2A93DC-17E8-4780-B0E6-E18F02C01B06}" destId="{B10503B0-1995-4892-93A6-5B9D910552EF}" srcOrd="1" destOrd="0" presId="urn:microsoft.com/office/officeart/2005/8/layout/bProcess4"/>
    <dgm:cxn modelId="{FDF9746E-D03E-449B-BF41-4C5BB56ADC6D}" type="presParOf" srcId="{DB4FFDC1-914A-445E-9351-59A16DC298CC}" destId="{D9CF41B8-6C58-4F34-83D4-91A491C45A18}" srcOrd="15" destOrd="0" presId="urn:microsoft.com/office/officeart/2005/8/layout/bProcess4"/>
    <dgm:cxn modelId="{4C488705-E847-4E7B-9C3F-ED8F5A41D5E7}" type="presParOf" srcId="{DB4FFDC1-914A-445E-9351-59A16DC298CC}" destId="{FB4C9B95-7726-4894-AAD4-A0027E8875CA}" srcOrd="16" destOrd="0" presId="urn:microsoft.com/office/officeart/2005/8/layout/bProcess4"/>
    <dgm:cxn modelId="{634FE4DA-2CFB-45F8-81E0-FE9C084EA895}" type="presParOf" srcId="{FB4C9B95-7726-4894-AAD4-A0027E8875CA}" destId="{3E2CBE7C-70B1-491C-80B3-970CF0F0D4B8}" srcOrd="0" destOrd="0" presId="urn:microsoft.com/office/officeart/2005/8/layout/bProcess4"/>
    <dgm:cxn modelId="{33BE76DF-57EF-43BD-906D-DE2DAEA41E03}" type="presParOf" srcId="{FB4C9B95-7726-4894-AAD4-A0027E8875CA}" destId="{2DF52B4F-77AE-4E05-A66B-A305229E2C0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2FB11E-B9F6-4B88-BF66-F7D52C989D2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3711983-0F3E-4F18-BC24-6136FBE792AE}">
      <dgm:prSet/>
      <dgm:spPr/>
      <dgm:t>
        <a:bodyPr/>
        <a:lstStyle/>
        <a:p>
          <a:r>
            <a:rPr lang="en-GB" dirty="0"/>
            <a:t>Emotions associated with breathlessness</a:t>
          </a:r>
          <a:endParaRPr lang="en-US" dirty="0"/>
        </a:p>
      </dgm:t>
    </dgm:pt>
    <dgm:pt modelId="{245CD225-A6C3-464E-95F3-5E236D8501AA}" type="parTrans" cxnId="{BB5442F4-D56A-4FD0-8C98-DD1CADDCB3F6}">
      <dgm:prSet/>
      <dgm:spPr/>
      <dgm:t>
        <a:bodyPr/>
        <a:lstStyle/>
        <a:p>
          <a:endParaRPr lang="en-US"/>
        </a:p>
      </dgm:t>
    </dgm:pt>
    <dgm:pt modelId="{E3EC68BF-A830-432A-9B2D-5EECA1000A21}" type="sibTrans" cxnId="{BB5442F4-D56A-4FD0-8C98-DD1CADDCB3F6}">
      <dgm:prSet/>
      <dgm:spPr/>
      <dgm:t>
        <a:bodyPr/>
        <a:lstStyle/>
        <a:p>
          <a:endParaRPr lang="en-US"/>
        </a:p>
      </dgm:t>
    </dgm:pt>
    <dgm:pt modelId="{A36FC243-DE32-4CA4-98BF-FA7FAA104D5A}">
      <dgm:prSet/>
      <dgm:spPr/>
      <dgm:t>
        <a:bodyPr/>
        <a:lstStyle/>
        <a:p>
          <a:r>
            <a:rPr lang="en-GB" dirty="0"/>
            <a:t>Panic                                            40%</a:t>
          </a:r>
          <a:endParaRPr lang="en-US" dirty="0"/>
        </a:p>
      </dgm:t>
    </dgm:pt>
    <dgm:pt modelId="{C90752E6-2145-4033-A332-55E62EE91FBB}" type="parTrans" cxnId="{287CE06A-D255-4A72-AE18-0557CDADFA97}">
      <dgm:prSet/>
      <dgm:spPr/>
      <dgm:t>
        <a:bodyPr/>
        <a:lstStyle/>
        <a:p>
          <a:endParaRPr lang="en-US"/>
        </a:p>
      </dgm:t>
    </dgm:pt>
    <dgm:pt modelId="{8E6E585B-C000-42FE-80E2-8E3457C85E9C}" type="sibTrans" cxnId="{287CE06A-D255-4A72-AE18-0557CDADFA97}">
      <dgm:prSet/>
      <dgm:spPr/>
      <dgm:t>
        <a:bodyPr/>
        <a:lstStyle/>
        <a:p>
          <a:endParaRPr lang="en-US"/>
        </a:p>
      </dgm:t>
    </dgm:pt>
    <dgm:pt modelId="{11C05DF4-1421-49FC-8030-DCFA324C2397}">
      <dgm:prSet/>
      <dgm:spPr/>
      <dgm:t>
        <a:bodyPr/>
        <a:lstStyle/>
        <a:p>
          <a:r>
            <a:rPr lang="en-GB" dirty="0"/>
            <a:t>Feeling of impending death     31%</a:t>
          </a:r>
          <a:endParaRPr lang="en-US" dirty="0"/>
        </a:p>
      </dgm:t>
    </dgm:pt>
    <dgm:pt modelId="{4BBD8CDE-4A8F-46F6-9110-0A6EE963ECF7}" type="parTrans" cxnId="{36C6563C-300B-4443-9938-047FBE1BAE39}">
      <dgm:prSet/>
      <dgm:spPr/>
      <dgm:t>
        <a:bodyPr/>
        <a:lstStyle/>
        <a:p>
          <a:endParaRPr lang="en-US"/>
        </a:p>
      </dgm:t>
    </dgm:pt>
    <dgm:pt modelId="{2BDF587D-74E5-4403-BC1A-18F1499B7018}" type="sibTrans" cxnId="{36C6563C-300B-4443-9938-047FBE1BAE39}">
      <dgm:prSet/>
      <dgm:spPr/>
      <dgm:t>
        <a:bodyPr/>
        <a:lstStyle/>
        <a:p>
          <a:endParaRPr lang="en-US"/>
        </a:p>
      </dgm:t>
    </dgm:pt>
    <dgm:pt modelId="{ECACFA3C-6912-45A8-BDFA-1665AE47E48D}">
      <dgm:prSet/>
      <dgm:spPr/>
      <dgm:t>
        <a:bodyPr/>
        <a:lstStyle/>
        <a:p>
          <a:r>
            <a:rPr lang="en-GB" dirty="0"/>
            <a:t>Fear/fright                                    31%</a:t>
          </a:r>
          <a:endParaRPr lang="en-US" dirty="0"/>
        </a:p>
      </dgm:t>
    </dgm:pt>
    <dgm:pt modelId="{50C0D160-96A7-4467-87F0-9B9A3D0269AD}" type="parTrans" cxnId="{DB35B8EC-F150-434E-895B-5C50B629EA39}">
      <dgm:prSet/>
      <dgm:spPr/>
      <dgm:t>
        <a:bodyPr/>
        <a:lstStyle/>
        <a:p>
          <a:endParaRPr lang="en-US"/>
        </a:p>
      </dgm:t>
    </dgm:pt>
    <dgm:pt modelId="{D52187FF-119A-47FA-8ADA-6CC84496572F}" type="sibTrans" cxnId="{DB35B8EC-F150-434E-895B-5C50B629EA39}">
      <dgm:prSet/>
      <dgm:spPr/>
      <dgm:t>
        <a:bodyPr/>
        <a:lstStyle/>
        <a:p>
          <a:endParaRPr lang="en-US"/>
        </a:p>
      </dgm:t>
    </dgm:pt>
    <dgm:pt modelId="{B61B9BEC-E9CF-464A-81A0-1B549EB98A22}">
      <dgm:prSet/>
      <dgm:spPr/>
      <dgm:t>
        <a:bodyPr/>
        <a:lstStyle/>
        <a:p>
          <a:r>
            <a:rPr lang="en-GB" dirty="0"/>
            <a:t>Anxiety                                         23%</a:t>
          </a:r>
          <a:endParaRPr lang="en-US" dirty="0"/>
        </a:p>
      </dgm:t>
    </dgm:pt>
    <dgm:pt modelId="{8282B3E7-9234-426F-9761-68E527130568}" type="parTrans" cxnId="{B7193D26-942C-40FB-9CDF-3C2C58E4E20F}">
      <dgm:prSet/>
      <dgm:spPr/>
      <dgm:t>
        <a:bodyPr/>
        <a:lstStyle/>
        <a:p>
          <a:endParaRPr lang="en-US"/>
        </a:p>
      </dgm:t>
    </dgm:pt>
    <dgm:pt modelId="{AFF9F68D-134A-47B9-9E1C-9938C1799E55}" type="sibTrans" cxnId="{B7193D26-942C-40FB-9CDF-3C2C58E4E20F}">
      <dgm:prSet/>
      <dgm:spPr/>
      <dgm:t>
        <a:bodyPr/>
        <a:lstStyle/>
        <a:p>
          <a:endParaRPr lang="en-US"/>
        </a:p>
      </dgm:t>
    </dgm:pt>
    <dgm:pt modelId="{8B72A538-2B6D-4CD5-9DF6-61F2705ADA6B}">
      <dgm:prSet/>
      <dgm:spPr/>
      <dgm:t>
        <a:bodyPr/>
        <a:lstStyle/>
        <a:p>
          <a:r>
            <a:rPr lang="en-GB" dirty="0"/>
            <a:t>Anger                                           15%</a:t>
          </a:r>
          <a:endParaRPr lang="en-US" dirty="0"/>
        </a:p>
      </dgm:t>
    </dgm:pt>
    <dgm:pt modelId="{C87398EF-6022-484A-917E-05AAE236AA13}" type="parTrans" cxnId="{4B87D301-2EC7-4A69-A264-C02420483B00}">
      <dgm:prSet/>
      <dgm:spPr/>
      <dgm:t>
        <a:bodyPr/>
        <a:lstStyle/>
        <a:p>
          <a:endParaRPr lang="en-US"/>
        </a:p>
      </dgm:t>
    </dgm:pt>
    <dgm:pt modelId="{4712CF4C-8879-4035-80CE-61A076A5B31B}" type="sibTrans" cxnId="{4B87D301-2EC7-4A69-A264-C02420483B00}">
      <dgm:prSet/>
      <dgm:spPr/>
      <dgm:t>
        <a:bodyPr/>
        <a:lstStyle/>
        <a:p>
          <a:endParaRPr lang="en-US"/>
        </a:p>
      </dgm:t>
    </dgm:pt>
    <dgm:pt modelId="{C91D7A78-A637-42CE-B78E-E7F2EBA36CE8}">
      <dgm:prSet/>
      <dgm:spPr/>
      <dgm:t>
        <a:bodyPr/>
        <a:lstStyle/>
        <a:p>
          <a:r>
            <a:rPr lang="en-GB" dirty="0"/>
            <a:t>Helplessness                                 10%</a:t>
          </a:r>
          <a:endParaRPr lang="en-US" dirty="0"/>
        </a:p>
      </dgm:t>
    </dgm:pt>
    <dgm:pt modelId="{85775ED2-77F9-4D98-878E-85329A439902}" type="parTrans" cxnId="{7628DA82-9376-4B9D-A308-A67DCF1A09D0}">
      <dgm:prSet/>
      <dgm:spPr/>
      <dgm:t>
        <a:bodyPr/>
        <a:lstStyle/>
        <a:p>
          <a:endParaRPr lang="en-US"/>
        </a:p>
      </dgm:t>
    </dgm:pt>
    <dgm:pt modelId="{5C335FAE-2937-4F27-A517-20C43C2905D7}" type="sibTrans" cxnId="{7628DA82-9376-4B9D-A308-A67DCF1A09D0}">
      <dgm:prSet/>
      <dgm:spPr/>
      <dgm:t>
        <a:bodyPr/>
        <a:lstStyle/>
        <a:p>
          <a:endParaRPr lang="en-US"/>
        </a:p>
      </dgm:t>
    </dgm:pt>
    <dgm:pt modelId="{C1D938E3-AD2B-4E83-AE27-C4D930754339}">
      <dgm:prSet/>
      <dgm:spPr/>
      <dgm:t>
        <a:bodyPr/>
        <a:lstStyle/>
        <a:p>
          <a:endParaRPr lang="en-US" dirty="0"/>
        </a:p>
      </dgm:t>
    </dgm:pt>
    <dgm:pt modelId="{353CBA5E-EE64-485D-9209-3D53924C74D7}" type="parTrans" cxnId="{158F83A3-A0F8-4636-8BBF-00294F944986}">
      <dgm:prSet/>
      <dgm:spPr/>
      <dgm:t>
        <a:bodyPr/>
        <a:lstStyle/>
        <a:p>
          <a:endParaRPr lang="en-GB"/>
        </a:p>
      </dgm:t>
    </dgm:pt>
    <dgm:pt modelId="{5B53805C-A1EF-4BED-B76B-E30C99C268C8}" type="sibTrans" cxnId="{158F83A3-A0F8-4636-8BBF-00294F944986}">
      <dgm:prSet/>
      <dgm:spPr/>
      <dgm:t>
        <a:bodyPr/>
        <a:lstStyle/>
        <a:p>
          <a:endParaRPr lang="en-GB"/>
        </a:p>
      </dgm:t>
    </dgm:pt>
    <dgm:pt modelId="{64220797-DD35-4FE4-A042-22B7E4A60D8C}">
      <dgm:prSet/>
      <dgm:spPr/>
      <dgm:t>
        <a:bodyPr/>
        <a:lstStyle/>
        <a:p>
          <a:endParaRPr lang="en-US" dirty="0"/>
        </a:p>
      </dgm:t>
    </dgm:pt>
    <dgm:pt modelId="{379692BE-4B9B-4A2F-917F-A2F503C08ECB}" type="parTrans" cxnId="{2AF48FDE-543A-456D-AC12-0D4A52F7476C}">
      <dgm:prSet/>
      <dgm:spPr/>
      <dgm:t>
        <a:bodyPr/>
        <a:lstStyle/>
        <a:p>
          <a:endParaRPr lang="en-GB"/>
        </a:p>
      </dgm:t>
    </dgm:pt>
    <dgm:pt modelId="{1AB8548A-EAB5-4277-BBBC-6D8FB8B12830}" type="sibTrans" cxnId="{2AF48FDE-543A-456D-AC12-0D4A52F7476C}">
      <dgm:prSet/>
      <dgm:spPr/>
      <dgm:t>
        <a:bodyPr/>
        <a:lstStyle/>
        <a:p>
          <a:endParaRPr lang="en-GB"/>
        </a:p>
      </dgm:t>
    </dgm:pt>
    <dgm:pt modelId="{8DBB3D92-465C-4098-BC66-B6B7F8460F4F}" type="pres">
      <dgm:prSet presAssocID="{A02FB11E-B9F6-4B88-BF66-F7D52C989D2E}" presName="linear" presStyleCnt="0">
        <dgm:presLayoutVars>
          <dgm:animLvl val="lvl"/>
          <dgm:resizeHandles val="exact"/>
        </dgm:presLayoutVars>
      </dgm:prSet>
      <dgm:spPr/>
    </dgm:pt>
    <dgm:pt modelId="{F20126FF-A9E3-4A05-97D0-23ED806EEEE0}" type="pres">
      <dgm:prSet presAssocID="{73711983-0F3E-4F18-BC24-6136FBE792AE}" presName="parentText" presStyleLbl="node1" presStyleIdx="0" presStyleCnt="1" custLinFactNeighborX="-2094" custLinFactNeighborY="-48066">
        <dgm:presLayoutVars>
          <dgm:chMax val="0"/>
          <dgm:bulletEnabled val="1"/>
        </dgm:presLayoutVars>
      </dgm:prSet>
      <dgm:spPr/>
    </dgm:pt>
    <dgm:pt modelId="{53741E4A-7517-4D81-9785-B62A5210C9F1}" type="pres">
      <dgm:prSet presAssocID="{73711983-0F3E-4F18-BC24-6136FBE792A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4B87D301-2EC7-4A69-A264-C02420483B00}" srcId="{73711983-0F3E-4F18-BC24-6136FBE792AE}" destId="{8B72A538-2B6D-4CD5-9DF6-61F2705ADA6B}" srcOrd="6" destOrd="0" parTransId="{C87398EF-6022-484A-917E-05AAE236AA13}" sibTransId="{4712CF4C-8879-4035-80CE-61A076A5B31B}"/>
    <dgm:cxn modelId="{B7193D26-942C-40FB-9CDF-3C2C58E4E20F}" srcId="{73711983-0F3E-4F18-BC24-6136FBE792AE}" destId="{B61B9BEC-E9CF-464A-81A0-1B549EB98A22}" srcOrd="5" destOrd="0" parTransId="{8282B3E7-9234-426F-9761-68E527130568}" sibTransId="{AFF9F68D-134A-47B9-9E1C-9938C1799E55}"/>
    <dgm:cxn modelId="{4F281437-02CE-4C41-9F32-E95C2156CDF9}" type="presOf" srcId="{C91D7A78-A637-42CE-B78E-E7F2EBA36CE8}" destId="{53741E4A-7517-4D81-9785-B62A5210C9F1}" srcOrd="0" destOrd="7" presId="urn:microsoft.com/office/officeart/2005/8/layout/vList2"/>
    <dgm:cxn modelId="{40CB5837-55C2-4B6E-B670-D934F02CDE0E}" type="presOf" srcId="{A36FC243-DE32-4CA4-98BF-FA7FAA104D5A}" destId="{53741E4A-7517-4D81-9785-B62A5210C9F1}" srcOrd="0" destOrd="2" presId="urn:microsoft.com/office/officeart/2005/8/layout/vList2"/>
    <dgm:cxn modelId="{36C6563C-300B-4443-9938-047FBE1BAE39}" srcId="{73711983-0F3E-4F18-BC24-6136FBE792AE}" destId="{11C05DF4-1421-49FC-8030-DCFA324C2397}" srcOrd="3" destOrd="0" parTransId="{4BBD8CDE-4A8F-46F6-9110-0A6EE963ECF7}" sibTransId="{2BDF587D-74E5-4403-BC1A-18F1499B7018}"/>
    <dgm:cxn modelId="{287CE06A-D255-4A72-AE18-0557CDADFA97}" srcId="{73711983-0F3E-4F18-BC24-6136FBE792AE}" destId="{A36FC243-DE32-4CA4-98BF-FA7FAA104D5A}" srcOrd="2" destOrd="0" parTransId="{C90752E6-2145-4033-A332-55E62EE91FBB}" sibTransId="{8E6E585B-C000-42FE-80E2-8E3457C85E9C}"/>
    <dgm:cxn modelId="{69B61052-F061-4563-8B22-441207B86928}" type="presOf" srcId="{C1D938E3-AD2B-4E83-AE27-C4D930754339}" destId="{53741E4A-7517-4D81-9785-B62A5210C9F1}" srcOrd="0" destOrd="0" presId="urn:microsoft.com/office/officeart/2005/8/layout/vList2"/>
    <dgm:cxn modelId="{7628DA82-9376-4B9D-A308-A67DCF1A09D0}" srcId="{73711983-0F3E-4F18-BC24-6136FBE792AE}" destId="{C91D7A78-A637-42CE-B78E-E7F2EBA36CE8}" srcOrd="7" destOrd="0" parTransId="{85775ED2-77F9-4D98-878E-85329A439902}" sibTransId="{5C335FAE-2937-4F27-A517-20C43C2905D7}"/>
    <dgm:cxn modelId="{3A46068D-A3E6-445C-B5B9-2EA21A4ED10B}" type="presOf" srcId="{8B72A538-2B6D-4CD5-9DF6-61F2705ADA6B}" destId="{53741E4A-7517-4D81-9785-B62A5210C9F1}" srcOrd="0" destOrd="6" presId="urn:microsoft.com/office/officeart/2005/8/layout/vList2"/>
    <dgm:cxn modelId="{DE725B94-9B17-4A01-B013-9A50C997F9CB}" type="presOf" srcId="{64220797-DD35-4FE4-A042-22B7E4A60D8C}" destId="{53741E4A-7517-4D81-9785-B62A5210C9F1}" srcOrd="0" destOrd="1" presId="urn:microsoft.com/office/officeart/2005/8/layout/vList2"/>
    <dgm:cxn modelId="{158F83A3-A0F8-4636-8BBF-00294F944986}" srcId="{73711983-0F3E-4F18-BC24-6136FBE792AE}" destId="{C1D938E3-AD2B-4E83-AE27-C4D930754339}" srcOrd="0" destOrd="0" parTransId="{353CBA5E-EE64-485D-9209-3D53924C74D7}" sibTransId="{5B53805C-A1EF-4BED-B76B-E30C99C268C8}"/>
    <dgm:cxn modelId="{BDA640CC-0BCF-4846-8C64-5110066DC817}" type="presOf" srcId="{B61B9BEC-E9CF-464A-81A0-1B549EB98A22}" destId="{53741E4A-7517-4D81-9785-B62A5210C9F1}" srcOrd="0" destOrd="5" presId="urn:microsoft.com/office/officeart/2005/8/layout/vList2"/>
    <dgm:cxn modelId="{FEC15CD3-DA21-47FA-8739-4B0A4632C82C}" type="presOf" srcId="{11C05DF4-1421-49FC-8030-DCFA324C2397}" destId="{53741E4A-7517-4D81-9785-B62A5210C9F1}" srcOrd="0" destOrd="3" presId="urn:microsoft.com/office/officeart/2005/8/layout/vList2"/>
    <dgm:cxn modelId="{2AF48FDE-543A-456D-AC12-0D4A52F7476C}" srcId="{73711983-0F3E-4F18-BC24-6136FBE792AE}" destId="{64220797-DD35-4FE4-A042-22B7E4A60D8C}" srcOrd="1" destOrd="0" parTransId="{379692BE-4B9B-4A2F-917F-A2F503C08ECB}" sibTransId="{1AB8548A-EAB5-4277-BBBC-6D8FB8B12830}"/>
    <dgm:cxn modelId="{0B3C96E0-272B-4745-B39B-FE8446EF151D}" type="presOf" srcId="{73711983-0F3E-4F18-BC24-6136FBE792AE}" destId="{F20126FF-A9E3-4A05-97D0-23ED806EEEE0}" srcOrd="0" destOrd="0" presId="urn:microsoft.com/office/officeart/2005/8/layout/vList2"/>
    <dgm:cxn modelId="{F6A60BE9-1EDA-4AD4-9813-FE0BBDDAEE0B}" type="presOf" srcId="{ECACFA3C-6912-45A8-BDFA-1665AE47E48D}" destId="{53741E4A-7517-4D81-9785-B62A5210C9F1}" srcOrd="0" destOrd="4" presId="urn:microsoft.com/office/officeart/2005/8/layout/vList2"/>
    <dgm:cxn modelId="{42ACF8E9-4D57-46C0-9B1F-4DE2C3E208AC}" type="presOf" srcId="{A02FB11E-B9F6-4B88-BF66-F7D52C989D2E}" destId="{8DBB3D92-465C-4098-BC66-B6B7F8460F4F}" srcOrd="0" destOrd="0" presId="urn:microsoft.com/office/officeart/2005/8/layout/vList2"/>
    <dgm:cxn modelId="{DB35B8EC-F150-434E-895B-5C50B629EA39}" srcId="{73711983-0F3E-4F18-BC24-6136FBE792AE}" destId="{ECACFA3C-6912-45A8-BDFA-1665AE47E48D}" srcOrd="4" destOrd="0" parTransId="{50C0D160-96A7-4467-87F0-9B9A3D0269AD}" sibTransId="{D52187FF-119A-47FA-8ADA-6CC84496572F}"/>
    <dgm:cxn modelId="{BB5442F4-D56A-4FD0-8C98-DD1CADDCB3F6}" srcId="{A02FB11E-B9F6-4B88-BF66-F7D52C989D2E}" destId="{73711983-0F3E-4F18-BC24-6136FBE792AE}" srcOrd="0" destOrd="0" parTransId="{245CD225-A6C3-464E-95F3-5E236D8501AA}" sibTransId="{E3EC68BF-A830-432A-9B2D-5EECA1000A21}"/>
    <dgm:cxn modelId="{CC5A541F-5E96-4760-A7FD-CCBA07392173}" type="presParOf" srcId="{8DBB3D92-465C-4098-BC66-B6B7F8460F4F}" destId="{F20126FF-A9E3-4A05-97D0-23ED806EEEE0}" srcOrd="0" destOrd="0" presId="urn:microsoft.com/office/officeart/2005/8/layout/vList2"/>
    <dgm:cxn modelId="{C593810B-8D45-4442-99C9-0A65B7660E26}" type="presParOf" srcId="{8DBB3D92-465C-4098-BC66-B6B7F8460F4F}" destId="{53741E4A-7517-4D81-9785-B62A5210C9F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8EECE3-4ECB-4101-BC28-1D482B15F4E5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2A54BF9-183A-4E27-83B7-22EAA4A8CDB7}">
      <dgm:prSet/>
      <dgm:spPr/>
      <dgm:t>
        <a:bodyPr/>
        <a:lstStyle/>
        <a:p>
          <a:r>
            <a:rPr lang="en-GB"/>
            <a:t>“Will I choke to death?”  </a:t>
          </a:r>
          <a:endParaRPr lang="en-US"/>
        </a:p>
      </dgm:t>
    </dgm:pt>
    <dgm:pt modelId="{FBB5A081-03C0-492C-97CC-D7AACADFC7F2}" type="parTrans" cxnId="{1233D343-FE40-47BB-B526-E4C86FE3D230}">
      <dgm:prSet/>
      <dgm:spPr/>
      <dgm:t>
        <a:bodyPr/>
        <a:lstStyle/>
        <a:p>
          <a:endParaRPr lang="en-US"/>
        </a:p>
      </dgm:t>
    </dgm:pt>
    <dgm:pt modelId="{D11580DB-B222-4CC8-8C63-FFB1E91F0F46}" type="sibTrans" cxnId="{1233D343-FE40-47BB-B526-E4C86FE3D230}">
      <dgm:prSet/>
      <dgm:spPr/>
      <dgm:t>
        <a:bodyPr/>
        <a:lstStyle/>
        <a:p>
          <a:endParaRPr lang="en-US"/>
        </a:p>
      </dgm:t>
    </dgm:pt>
    <dgm:pt modelId="{A00691D7-39DD-4C61-A757-2487C0F621D3}">
      <dgm:prSet/>
      <dgm:spPr/>
      <dgm:t>
        <a:bodyPr/>
        <a:lstStyle/>
        <a:p>
          <a:r>
            <a:rPr lang="en-GB"/>
            <a:t>“I feel as if I’m suffocating”					</a:t>
          </a:r>
          <a:endParaRPr lang="en-US"/>
        </a:p>
      </dgm:t>
    </dgm:pt>
    <dgm:pt modelId="{567887F7-B2CC-4B03-BBB3-B738395FCA4C}" type="parTrans" cxnId="{3FA86308-7E12-40A4-8598-25A02F39EE84}">
      <dgm:prSet/>
      <dgm:spPr/>
      <dgm:t>
        <a:bodyPr/>
        <a:lstStyle/>
        <a:p>
          <a:endParaRPr lang="en-US"/>
        </a:p>
      </dgm:t>
    </dgm:pt>
    <dgm:pt modelId="{AB2DB772-4930-4605-9AC6-490130544C83}" type="sibTrans" cxnId="{3FA86308-7E12-40A4-8598-25A02F39EE84}">
      <dgm:prSet/>
      <dgm:spPr/>
      <dgm:t>
        <a:bodyPr/>
        <a:lstStyle/>
        <a:p>
          <a:endParaRPr lang="en-US"/>
        </a:p>
      </dgm:t>
    </dgm:pt>
    <dgm:pt modelId="{BB0674CA-AD00-4F58-B605-7CBCEEFC5784}">
      <dgm:prSet/>
      <dgm:spPr/>
      <dgm:t>
        <a:bodyPr/>
        <a:lstStyle/>
        <a:p>
          <a:r>
            <a:rPr lang="en-GB"/>
            <a:t>“Will I stop breathing if I go to sleep?”</a:t>
          </a:r>
          <a:endParaRPr lang="en-US"/>
        </a:p>
      </dgm:t>
    </dgm:pt>
    <dgm:pt modelId="{411DBF70-B31F-4D35-B428-F665488391E4}" type="parTrans" cxnId="{9B80D824-B764-42F9-87E4-8D44EF03C61E}">
      <dgm:prSet/>
      <dgm:spPr/>
      <dgm:t>
        <a:bodyPr/>
        <a:lstStyle/>
        <a:p>
          <a:endParaRPr lang="en-US"/>
        </a:p>
      </dgm:t>
    </dgm:pt>
    <dgm:pt modelId="{98ABCE76-1FE8-47A9-A680-DA26CEEFD314}" type="sibTrans" cxnId="{9B80D824-B764-42F9-87E4-8D44EF03C61E}">
      <dgm:prSet/>
      <dgm:spPr/>
      <dgm:t>
        <a:bodyPr/>
        <a:lstStyle/>
        <a:p>
          <a:endParaRPr lang="en-US"/>
        </a:p>
      </dgm:t>
    </dgm:pt>
    <dgm:pt modelId="{AC2B44A6-042E-4C74-9E75-E23D07A03015}" type="pres">
      <dgm:prSet presAssocID="{078EECE3-4ECB-4101-BC28-1D482B15F4E5}" presName="linear" presStyleCnt="0">
        <dgm:presLayoutVars>
          <dgm:animLvl val="lvl"/>
          <dgm:resizeHandles val="exact"/>
        </dgm:presLayoutVars>
      </dgm:prSet>
      <dgm:spPr/>
    </dgm:pt>
    <dgm:pt modelId="{9F19E1A2-8302-4E6C-A6D9-ED8EFB42CB46}" type="pres">
      <dgm:prSet presAssocID="{E2A54BF9-183A-4E27-83B7-22EAA4A8CDB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0557FEA-85EC-4E56-B6A0-C89023853179}" type="pres">
      <dgm:prSet presAssocID="{D11580DB-B222-4CC8-8C63-FFB1E91F0F46}" presName="spacer" presStyleCnt="0"/>
      <dgm:spPr/>
    </dgm:pt>
    <dgm:pt modelId="{82320582-39EF-40A9-89E4-7B9F5405AC53}" type="pres">
      <dgm:prSet presAssocID="{A00691D7-39DD-4C61-A757-2487C0F621D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A1E42BD-C138-45DA-B6E5-86DD17A82BED}" type="pres">
      <dgm:prSet presAssocID="{AB2DB772-4930-4605-9AC6-490130544C83}" presName="spacer" presStyleCnt="0"/>
      <dgm:spPr/>
    </dgm:pt>
    <dgm:pt modelId="{610D0CC2-D304-456D-A25F-07E9F52C32DF}" type="pres">
      <dgm:prSet presAssocID="{BB0674CA-AD00-4F58-B605-7CBCEEFC5784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FA86308-7E12-40A4-8598-25A02F39EE84}" srcId="{078EECE3-4ECB-4101-BC28-1D482B15F4E5}" destId="{A00691D7-39DD-4C61-A757-2487C0F621D3}" srcOrd="1" destOrd="0" parTransId="{567887F7-B2CC-4B03-BBB3-B738395FCA4C}" sibTransId="{AB2DB772-4930-4605-9AC6-490130544C83}"/>
    <dgm:cxn modelId="{DDA38F17-1AEB-4093-BDDA-CC07317F969B}" type="presOf" srcId="{078EECE3-4ECB-4101-BC28-1D482B15F4E5}" destId="{AC2B44A6-042E-4C74-9E75-E23D07A03015}" srcOrd="0" destOrd="0" presId="urn:microsoft.com/office/officeart/2005/8/layout/vList2"/>
    <dgm:cxn modelId="{9B80D824-B764-42F9-87E4-8D44EF03C61E}" srcId="{078EECE3-4ECB-4101-BC28-1D482B15F4E5}" destId="{BB0674CA-AD00-4F58-B605-7CBCEEFC5784}" srcOrd="2" destOrd="0" parTransId="{411DBF70-B31F-4D35-B428-F665488391E4}" sibTransId="{98ABCE76-1FE8-47A9-A680-DA26CEEFD314}"/>
    <dgm:cxn modelId="{54ED1B3C-2F6C-4E1E-964E-7C367C412437}" type="presOf" srcId="{E2A54BF9-183A-4E27-83B7-22EAA4A8CDB7}" destId="{9F19E1A2-8302-4E6C-A6D9-ED8EFB42CB46}" srcOrd="0" destOrd="0" presId="urn:microsoft.com/office/officeart/2005/8/layout/vList2"/>
    <dgm:cxn modelId="{1233D343-FE40-47BB-B526-E4C86FE3D230}" srcId="{078EECE3-4ECB-4101-BC28-1D482B15F4E5}" destId="{E2A54BF9-183A-4E27-83B7-22EAA4A8CDB7}" srcOrd="0" destOrd="0" parTransId="{FBB5A081-03C0-492C-97CC-D7AACADFC7F2}" sibTransId="{D11580DB-B222-4CC8-8C63-FFB1E91F0F46}"/>
    <dgm:cxn modelId="{3E8AE154-3CCE-41EA-9272-021A4056B9AD}" type="presOf" srcId="{A00691D7-39DD-4C61-A757-2487C0F621D3}" destId="{82320582-39EF-40A9-89E4-7B9F5405AC53}" srcOrd="0" destOrd="0" presId="urn:microsoft.com/office/officeart/2005/8/layout/vList2"/>
    <dgm:cxn modelId="{F94A9E58-36CF-4ACB-A776-10E3865445E1}" type="presOf" srcId="{BB0674CA-AD00-4F58-B605-7CBCEEFC5784}" destId="{610D0CC2-D304-456D-A25F-07E9F52C32DF}" srcOrd="0" destOrd="0" presId="urn:microsoft.com/office/officeart/2005/8/layout/vList2"/>
    <dgm:cxn modelId="{43AF4F3C-EDB2-4FBC-8656-E54F95AE83C8}" type="presParOf" srcId="{AC2B44A6-042E-4C74-9E75-E23D07A03015}" destId="{9F19E1A2-8302-4E6C-A6D9-ED8EFB42CB46}" srcOrd="0" destOrd="0" presId="urn:microsoft.com/office/officeart/2005/8/layout/vList2"/>
    <dgm:cxn modelId="{14F466EA-7A7C-4341-BDA2-D43F9A6F45F4}" type="presParOf" srcId="{AC2B44A6-042E-4C74-9E75-E23D07A03015}" destId="{F0557FEA-85EC-4E56-B6A0-C89023853179}" srcOrd="1" destOrd="0" presId="urn:microsoft.com/office/officeart/2005/8/layout/vList2"/>
    <dgm:cxn modelId="{53494E3C-A27C-463C-A68A-F14FE2712754}" type="presParOf" srcId="{AC2B44A6-042E-4C74-9E75-E23D07A03015}" destId="{82320582-39EF-40A9-89E4-7B9F5405AC53}" srcOrd="2" destOrd="0" presId="urn:microsoft.com/office/officeart/2005/8/layout/vList2"/>
    <dgm:cxn modelId="{BA77404F-D5B0-48A8-BC62-AE77E57EC04E}" type="presParOf" srcId="{AC2B44A6-042E-4C74-9E75-E23D07A03015}" destId="{1A1E42BD-C138-45DA-B6E5-86DD17A82BED}" srcOrd="3" destOrd="0" presId="urn:microsoft.com/office/officeart/2005/8/layout/vList2"/>
    <dgm:cxn modelId="{5190962F-6B10-48A1-AEAC-DF58DA013C14}" type="presParOf" srcId="{AC2B44A6-042E-4C74-9E75-E23D07A03015}" destId="{610D0CC2-D304-456D-A25F-07E9F52C32D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1ABF7B0-A72F-4E01-AD56-0489DA77B02B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829F7AD-C5BD-4EDF-A544-E7A9161186AB}">
      <dgm:prSet/>
      <dgm:spPr/>
      <dgm:t>
        <a:bodyPr/>
        <a:lstStyle/>
        <a:p>
          <a:endParaRPr lang="en-US" dirty="0"/>
        </a:p>
      </dgm:t>
    </dgm:pt>
    <dgm:pt modelId="{C749A925-5AE0-45C5-9E74-EB4B71945A2B}" type="parTrans" cxnId="{0BC7F877-B70C-4AE6-9F73-1164F86D6808}">
      <dgm:prSet/>
      <dgm:spPr/>
      <dgm:t>
        <a:bodyPr/>
        <a:lstStyle/>
        <a:p>
          <a:endParaRPr lang="en-US"/>
        </a:p>
      </dgm:t>
    </dgm:pt>
    <dgm:pt modelId="{123FF3DF-F3FF-4127-BDDB-6DEB8A2CAC5E}" type="sibTrans" cxnId="{0BC7F877-B70C-4AE6-9F73-1164F86D6808}">
      <dgm:prSet/>
      <dgm:spPr/>
      <dgm:t>
        <a:bodyPr/>
        <a:lstStyle/>
        <a:p>
          <a:endParaRPr lang="en-US"/>
        </a:p>
      </dgm:t>
    </dgm:pt>
    <dgm:pt modelId="{E9F9132B-25F4-4356-86EF-1F48537B68A0}">
      <dgm:prSet/>
      <dgm:spPr/>
      <dgm:t>
        <a:bodyPr/>
        <a:lstStyle/>
        <a:p>
          <a:r>
            <a:rPr lang="en-GB"/>
            <a:t>Fatigue</a:t>
          </a:r>
          <a:endParaRPr lang="en-US"/>
        </a:p>
      </dgm:t>
    </dgm:pt>
    <dgm:pt modelId="{1FEC9ADA-C9C1-4446-A258-644BE15FC70A}" type="parTrans" cxnId="{DDBEAFFB-B886-48FD-B922-7A951CEF1B66}">
      <dgm:prSet/>
      <dgm:spPr/>
      <dgm:t>
        <a:bodyPr/>
        <a:lstStyle/>
        <a:p>
          <a:endParaRPr lang="en-US"/>
        </a:p>
      </dgm:t>
    </dgm:pt>
    <dgm:pt modelId="{126333BA-9DC0-4AB6-9837-F16C7E60AB59}" type="sibTrans" cxnId="{DDBEAFFB-B886-48FD-B922-7A951CEF1B66}">
      <dgm:prSet/>
      <dgm:spPr/>
      <dgm:t>
        <a:bodyPr/>
        <a:lstStyle/>
        <a:p>
          <a:endParaRPr lang="en-US"/>
        </a:p>
      </dgm:t>
    </dgm:pt>
    <dgm:pt modelId="{78F53543-9917-4C2C-9287-A029D36680C8}">
      <dgm:prSet/>
      <dgm:spPr/>
      <dgm:t>
        <a:bodyPr/>
        <a:lstStyle/>
        <a:p>
          <a:r>
            <a:rPr lang="en-GB"/>
            <a:t>Fear and anxiety</a:t>
          </a:r>
          <a:endParaRPr lang="en-US"/>
        </a:p>
      </dgm:t>
    </dgm:pt>
    <dgm:pt modelId="{6A477F06-D642-4BC6-BDCE-3CE8A26E5267}" type="parTrans" cxnId="{A089425D-9395-4CED-9EDF-5D9F9C8D9B51}">
      <dgm:prSet/>
      <dgm:spPr/>
      <dgm:t>
        <a:bodyPr/>
        <a:lstStyle/>
        <a:p>
          <a:endParaRPr lang="en-US"/>
        </a:p>
      </dgm:t>
    </dgm:pt>
    <dgm:pt modelId="{7ACEEF98-37CC-4256-A097-C8FD7A029E56}" type="sibTrans" cxnId="{A089425D-9395-4CED-9EDF-5D9F9C8D9B51}">
      <dgm:prSet/>
      <dgm:spPr/>
      <dgm:t>
        <a:bodyPr/>
        <a:lstStyle/>
        <a:p>
          <a:endParaRPr lang="en-US"/>
        </a:p>
      </dgm:t>
    </dgm:pt>
    <dgm:pt modelId="{ACD90BF2-3168-4714-A474-FE100CF08F33}">
      <dgm:prSet/>
      <dgm:spPr/>
      <dgm:t>
        <a:bodyPr/>
        <a:lstStyle/>
        <a:p>
          <a:r>
            <a:rPr lang="en-GB"/>
            <a:t>Depression</a:t>
          </a:r>
          <a:endParaRPr lang="en-US"/>
        </a:p>
      </dgm:t>
    </dgm:pt>
    <dgm:pt modelId="{31A08E5A-A6AF-4EE1-B775-94B8F7D2E296}" type="parTrans" cxnId="{16BDF935-1C9E-41E6-B214-1CC28A671B8B}">
      <dgm:prSet/>
      <dgm:spPr/>
      <dgm:t>
        <a:bodyPr/>
        <a:lstStyle/>
        <a:p>
          <a:endParaRPr lang="en-US"/>
        </a:p>
      </dgm:t>
    </dgm:pt>
    <dgm:pt modelId="{CD5635D9-C527-4CCB-A35F-54700EFD920D}" type="sibTrans" cxnId="{16BDF935-1C9E-41E6-B214-1CC28A671B8B}">
      <dgm:prSet/>
      <dgm:spPr/>
      <dgm:t>
        <a:bodyPr/>
        <a:lstStyle/>
        <a:p>
          <a:endParaRPr lang="en-US"/>
        </a:p>
      </dgm:t>
    </dgm:pt>
    <dgm:pt modelId="{196E29F5-389D-412B-BF34-3874C87C6E17}">
      <dgm:prSet/>
      <dgm:spPr/>
      <dgm:t>
        <a:bodyPr/>
        <a:lstStyle/>
        <a:p>
          <a:r>
            <a:rPr lang="en-GB"/>
            <a:t>Isolation</a:t>
          </a:r>
          <a:endParaRPr lang="en-US"/>
        </a:p>
      </dgm:t>
    </dgm:pt>
    <dgm:pt modelId="{C38E2334-8EDF-456D-A390-40DE986A3744}" type="parTrans" cxnId="{3751445D-AF86-4857-876F-E8BB6DCE214A}">
      <dgm:prSet/>
      <dgm:spPr/>
      <dgm:t>
        <a:bodyPr/>
        <a:lstStyle/>
        <a:p>
          <a:endParaRPr lang="en-US"/>
        </a:p>
      </dgm:t>
    </dgm:pt>
    <dgm:pt modelId="{FDA4D791-8550-4108-AEBA-76A590C05D0E}" type="sibTrans" cxnId="{3751445D-AF86-4857-876F-E8BB6DCE214A}">
      <dgm:prSet/>
      <dgm:spPr/>
      <dgm:t>
        <a:bodyPr/>
        <a:lstStyle/>
        <a:p>
          <a:endParaRPr lang="en-US"/>
        </a:p>
      </dgm:t>
    </dgm:pt>
    <dgm:pt modelId="{52F1B46D-F0F9-4557-A71E-AB26C9CACAF8}">
      <dgm:prSet/>
      <dgm:spPr/>
      <dgm:t>
        <a:bodyPr/>
        <a:lstStyle/>
        <a:p>
          <a:r>
            <a:rPr lang="en-GB"/>
            <a:t>Inactivity</a:t>
          </a:r>
          <a:endParaRPr lang="en-US"/>
        </a:p>
      </dgm:t>
    </dgm:pt>
    <dgm:pt modelId="{C091972F-2B93-49F5-829F-5659F9A430BF}" type="parTrans" cxnId="{7706617D-A0D5-445A-9167-1B57FEA9EA52}">
      <dgm:prSet/>
      <dgm:spPr/>
      <dgm:t>
        <a:bodyPr/>
        <a:lstStyle/>
        <a:p>
          <a:endParaRPr lang="en-US"/>
        </a:p>
      </dgm:t>
    </dgm:pt>
    <dgm:pt modelId="{9280A5B4-8A39-4113-A3C9-941F5AD3BD01}" type="sibTrans" cxnId="{7706617D-A0D5-445A-9167-1B57FEA9EA52}">
      <dgm:prSet/>
      <dgm:spPr/>
      <dgm:t>
        <a:bodyPr/>
        <a:lstStyle/>
        <a:p>
          <a:endParaRPr lang="en-US"/>
        </a:p>
      </dgm:t>
    </dgm:pt>
    <dgm:pt modelId="{A76F856B-59FF-449F-8A66-7E23F8E06ED5}">
      <dgm:prSet/>
      <dgm:spPr/>
      <dgm:t>
        <a:bodyPr/>
        <a:lstStyle/>
        <a:p>
          <a:r>
            <a:rPr lang="en-GB"/>
            <a:t>Sleep disturbances</a:t>
          </a:r>
          <a:endParaRPr lang="en-US"/>
        </a:p>
      </dgm:t>
    </dgm:pt>
    <dgm:pt modelId="{AB14F244-A976-4FB8-AE66-7B869887F0B6}" type="parTrans" cxnId="{3C7DD011-B9B6-4845-BC52-22D44B43DFA9}">
      <dgm:prSet/>
      <dgm:spPr/>
      <dgm:t>
        <a:bodyPr/>
        <a:lstStyle/>
        <a:p>
          <a:endParaRPr lang="en-US"/>
        </a:p>
      </dgm:t>
    </dgm:pt>
    <dgm:pt modelId="{E65846C1-845A-4AC1-AF9E-3DD369B7531C}" type="sibTrans" cxnId="{3C7DD011-B9B6-4845-BC52-22D44B43DFA9}">
      <dgm:prSet/>
      <dgm:spPr/>
      <dgm:t>
        <a:bodyPr/>
        <a:lstStyle/>
        <a:p>
          <a:endParaRPr lang="en-US"/>
        </a:p>
      </dgm:t>
    </dgm:pt>
    <dgm:pt modelId="{72D75CC6-0A90-4AF8-B9D5-88C3EF543B35}">
      <dgm:prSet/>
      <dgm:spPr/>
      <dgm:t>
        <a:bodyPr/>
        <a:lstStyle/>
        <a:p>
          <a:r>
            <a:rPr lang="en-GB"/>
            <a:t>Inability to perform Activities of Daily Living</a:t>
          </a:r>
          <a:endParaRPr lang="en-US"/>
        </a:p>
      </dgm:t>
    </dgm:pt>
    <dgm:pt modelId="{BA151F51-E5AF-4DC8-A097-735D227E0071}" type="parTrans" cxnId="{C77BD3D8-16F7-41C9-BBDC-9286C3AA21D5}">
      <dgm:prSet/>
      <dgm:spPr/>
      <dgm:t>
        <a:bodyPr/>
        <a:lstStyle/>
        <a:p>
          <a:endParaRPr lang="en-US"/>
        </a:p>
      </dgm:t>
    </dgm:pt>
    <dgm:pt modelId="{C6DDEF28-4DD9-4CE1-8519-ABA8FE009ECE}" type="sibTrans" cxnId="{C77BD3D8-16F7-41C9-BBDC-9286C3AA21D5}">
      <dgm:prSet/>
      <dgm:spPr/>
      <dgm:t>
        <a:bodyPr/>
        <a:lstStyle/>
        <a:p>
          <a:endParaRPr lang="en-US"/>
        </a:p>
      </dgm:t>
    </dgm:pt>
    <dgm:pt modelId="{59D22FA6-6294-41C0-AD49-0B64149A992D}">
      <dgm:prSet/>
      <dgm:spPr/>
      <dgm:t>
        <a:bodyPr/>
        <a:lstStyle/>
        <a:p>
          <a:r>
            <a:rPr lang="en-GB"/>
            <a:t>Diminished muscle tone- Decreased exercise tolerance</a:t>
          </a:r>
          <a:endParaRPr lang="en-US"/>
        </a:p>
      </dgm:t>
    </dgm:pt>
    <dgm:pt modelId="{FE27BEE8-CF1D-4048-9C1D-60C8EB81B134}" type="parTrans" cxnId="{A06408EB-1409-4980-949B-E33F9A353D76}">
      <dgm:prSet/>
      <dgm:spPr/>
      <dgm:t>
        <a:bodyPr/>
        <a:lstStyle/>
        <a:p>
          <a:endParaRPr lang="en-US"/>
        </a:p>
      </dgm:t>
    </dgm:pt>
    <dgm:pt modelId="{2FD03340-8716-4F97-8D2A-9CF49E4179EE}" type="sibTrans" cxnId="{A06408EB-1409-4980-949B-E33F9A353D76}">
      <dgm:prSet/>
      <dgm:spPr/>
      <dgm:t>
        <a:bodyPr/>
        <a:lstStyle/>
        <a:p>
          <a:endParaRPr lang="en-US"/>
        </a:p>
      </dgm:t>
    </dgm:pt>
    <dgm:pt modelId="{78D0C348-D117-4199-8400-AE52DF00D64F}">
      <dgm:prSet/>
      <dgm:spPr/>
      <dgm:t>
        <a:bodyPr/>
        <a:lstStyle/>
        <a:p>
          <a:r>
            <a:rPr lang="en-GB"/>
            <a:t>Deterioration of physical health</a:t>
          </a:r>
          <a:endParaRPr lang="en-US"/>
        </a:p>
      </dgm:t>
    </dgm:pt>
    <dgm:pt modelId="{D719FBAD-C149-49DE-9BBD-1BACBF5D30B6}" type="parTrans" cxnId="{BEC7A308-EAAC-42D2-A86A-CBAE3B69944B}">
      <dgm:prSet/>
      <dgm:spPr/>
      <dgm:t>
        <a:bodyPr/>
        <a:lstStyle/>
        <a:p>
          <a:endParaRPr lang="en-US"/>
        </a:p>
      </dgm:t>
    </dgm:pt>
    <dgm:pt modelId="{0852BDFB-DA27-490C-B9D8-34174DC60B6B}" type="sibTrans" cxnId="{BEC7A308-EAAC-42D2-A86A-CBAE3B69944B}">
      <dgm:prSet/>
      <dgm:spPr/>
      <dgm:t>
        <a:bodyPr/>
        <a:lstStyle/>
        <a:p>
          <a:endParaRPr lang="en-US"/>
        </a:p>
      </dgm:t>
    </dgm:pt>
    <dgm:pt modelId="{2C3FBB24-28BB-4120-AEF4-018CC3334637}" type="pres">
      <dgm:prSet presAssocID="{71ABF7B0-A72F-4E01-AD56-0489DA77B02B}" presName="vert0" presStyleCnt="0">
        <dgm:presLayoutVars>
          <dgm:dir/>
          <dgm:animOne val="branch"/>
          <dgm:animLvl val="lvl"/>
        </dgm:presLayoutVars>
      </dgm:prSet>
      <dgm:spPr/>
    </dgm:pt>
    <dgm:pt modelId="{6C3CA90C-124A-48DA-AC52-A0863B63835F}" type="pres">
      <dgm:prSet presAssocID="{8829F7AD-C5BD-4EDF-A544-E7A9161186AB}" presName="thickLine" presStyleLbl="alignNode1" presStyleIdx="0" presStyleCnt="1"/>
      <dgm:spPr/>
    </dgm:pt>
    <dgm:pt modelId="{458C8D5F-38E2-4073-BBE3-36D68BB4D03B}" type="pres">
      <dgm:prSet presAssocID="{8829F7AD-C5BD-4EDF-A544-E7A9161186AB}" presName="horz1" presStyleCnt="0"/>
      <dgm:spPr/>
    </dgm:pt>
    <dgm:pt modelId="{C48923E5-0564-4ECC-B151-840996402409}" type="pres">
      <dgm:prSet presAssocID="{8829F7AD-C5BD-4EDF-A544-E7A9161186AB}" presName="tx1" presStyleLbl="revTx" presStyleIdx="0" presStyleCnt="10"/>
      <dgm:spPr/>
    </dgm:pt>
    <dgm:pt modelId="{9E2E6B5C-F022-47C8-98A3-CC5A96B6B3F9}" type="pres">
      <dgm:prSet presAssocID="{8829F7AD-C5BD-4EDF-A544-E7A9161186AB}" presName="vert1" presStyleCnt="0"/>
      <dgm:spPr/>
    </dgm:pt>
    <dgm:pt modelId="{8652239A-B752-4852-B658-E0BB5497B3F6}" type="pres">
      <dgm:prSet presAssocID="{E9F9132B-25F4-4356-86EF-1F48537B68A0}" presName="vertSpace2a" presStyleCnt="0"/>
      <dgm:spPr/>
    </dgm:pt>
    <dgm:pt modelId="{FA9D8C1B-8823-4DA1-8082-056D37DD188C}" type="pres">
      <dgm:prSet presAssocID="{E9F9132B-25F4-4356-86EF-1F48537B68A0}" presName="horz2" presStyleCnt="0"/>
      <dgm:spPr/>
    </dgm:pt>
    <dgm:pt modelId="{D7EBCF5E-D2B0-415E-8918-844A57484CC1}" type="pres">
      <dgm:prSet presAssocID="{E9F9132B-25F4-4356-86EF-1F48537B68A0}" presName="horzSpace2" presStyleCnt="0"/>
      <dgm:spPr/>
    </dgm:pt>
    <dgm:pt modelId="{BAB2799D-2CFF-4A6F-8554-C76A82CE8342}" type="pres">
      <dgm:prSet presAssocID="{E9F9132B-25F4-4356-86EF-1F48537B68A0}" presName="tx2" presStyleLbl="revTx" presStyleIdx="1" presStyleCnt="10"/>
      <dgm:spPr/>
    </dgm:pt>
    <dgm:pt modelId="{C3E37C9E-337E-4713-9E12-7A7D8EA31440}" type="pres">
      <dgm:prSet presAssocID="{E9F9132B-25F4-4356-86EF-1F48537B68A0}" presName="vert2" presStyleCnt="0"/>
      <dgm:spPr/>
    </dgm:pt>
    <dgm:pt modelId="{B467A339-D14A-4A8A-8FBD-2FBAF17881EA}" type="pres">
      <dgm:prSet presAssocID="{E9F9132B-25F4-4356-86EF-1F48537B68A0}" presName="thinLine2b" presStyleLbl="callout" presStyleIdx="0" presStyleCnt="9"/>
      <dgm:spPr/>
    </dgm:pt>
    <dgm:pt modelId="{62C0D5D5-AFEE-4F0A-80BF-736590DEF4AB}" type="pres">
      <dgm:prSet presAssocID="{E9F9132B-25F4-4356-86EF-1F48537B68A0}" presName="vertSpace2b" presStyleCnt="0"/>
      <dgm:spPr/>
    </dgm:pt>
    <dgm:pt modelId="{ACA7182A-E638-430E-927B-FA9874357F09}" type="pres">
      <dgm:prSet presAssocID="{78F53543-9917-4C2C-9287-A029D36680C8}" presName="horz2" presStyleCnt="0"/>
      <dgm:spPr/>
    </dgm:pt>
    <dgm:pt modelId="{84868C89-05E6-488A-9727-AAE720F82D8E}" type="pres">
      <dgm:prSet presAssocID="{78F53543-9917-4C2C-9287-A029D36680C8}" presName="horzSpace2" presStyleCnt="0"/>
      <dgm:spPr/>
    </dgm:pt>
    <dgm:pt modelId="{D99014CF-5A03-42DF-AD8F-78AFC9CBFFBB}" type="pres">
      <dgm:prSet presAssocID="{78F53543-9917-4C2C-9287-A029D36680C8}" presName="tx2" presStyleLbl="revTx" presStyleIdx="2" presStyleCnt="10"/>
      <dgm:spPr/>
    </dgm:pt>
    <dgm:pt modelId="{630E3E57-6149-4C16-82F5-0BC8977400B4}" type="pres">
      <dgm:prSet presAssocID="{78F53543-9917-4C2C-9287-A029D36680C8}" presName="vert2" presStyleCnt="0"/>
      <dgm:spPr/>
    </dgm:pt>
    <dgm:pt modelId="{73AA2040-9D65-4453-8F69-E018640A5B42}" type="pres">
      <dgm:prSet presAssocID="{78F53543-9917-4C2C-9287-A029D36680C8}" presName="thinLine2b" presStyleLbl="callout" presStyleIdx="1" presStyleCnt="9"/>
      <dgm:spPr/>
    </dgm:pt>
    <dgm:pt modelId="{E98D4EA1-348A-4A33-AF13-8ECFB9BE168B}" type="pres">
      <dgm:prSet presAssocID="{78F53543-9917-4C2C-9287-A029D36680C8}" presName="vertSpace2b" presStyleCnt="0"/>
      <dgm:spPr/>
    </dgm:pt>
    <dgm:pt modelId="{F72815FE-006E-42F3-B4B8-3A3C7C9E9634}" type="pres">
      <dgm:prSet presAssocID="{ACD90BF2-3168-4714-A474-FE100CF08F33}" presName="horz2" presStyleCnt="0"/>
      <dgm:spPr/>
    </dgm:pt>
    <dgm:pt modelId="{2B7FA3AE-110D-40ED-ADE3-E95FBBD86583}" type="pres">
      <dgm:prSet presAssocID="{ACD90BF2-3168-4714-A474-FE100CF08F33}" presName="horzSpace2" presStyleCnt="0"/>
      <dgm:spPr/>
    </dgm:pt>
    <dgm:pt modelId="{205A934F-30E0-4460-989E-ADEC845BD89D}" type="pres">
      <dgm:prSet presAssocID="{ACD90BF2-3168-4714-A474-FE100CF08F33}" presName="tx2" presStyleLbl="revTx" presStyleIdx="3" presStyleCnt="10"/>
      <dgm:spPr/>
    </dgm:pt>
    <dgm:pt modelId="{73D8CE56-F547-4F76-ACE8-005B1D84EE4B}" type="pres">
      <dgm:prSet presAssocID="{ACD90BF2-3168-4714-A474-FE100CF08F33}" presName="vert2" presStyleCnt="0"/>
      <dgm:spPr/>
    </dgm:pt>
    <dgm:pt modelId="{9E9BA97D-5012-4FBB-AB57-73F02081803A}" type="pres">
      <dgm:prSet presAssocID="{ACD90BF2-3168-4714-A474-FE100CF08F33}" presName="thinLine2b" presStyleLbl="callout" presStyleIdx="2" presStyleCnt="9"/>
      <dgm:spPr/>
    </dgm:pt>
    <dgm:pt modelId="{9E0D3F24-69A0-457E-84A1-31363EDB46F6}" type="pres">
      <dgm:prSet presAssocID="{ACD90BF2-3168-4714-A474-FE100CF08F33}" presName="vertSpace2b" presStyleCnt="0"/>
      <dgm:spPr/>
    </dgm:pt>
    <dgm:pt modelId="{8BECDDBA-A3EF-4F48-847C-9A75542A6517}" type="pres">
      <dgm:prSet presAssocID="{196E29F5-389D-412B-BF34-3874C87C6E17}" presName="horz2" presStyleCnt="0"/>
      <dgm:spPr/>
    </dgm:pt>
    <dgm:pt modelId="{CCF80669-3F8A-447A-913C-F5BF7985F302}" type="pres">
      <dgm:prSet presAssocID="{196E29F5-389D-412B-BF34-3874C87C6E17}" presName="horzSpace2" presStyleCnt="0"/>
      <dgm:spPr/>
    </dgm:pt>
    <dgm:pt modelId="{5A59889A-FE29-4804-BBBB-33A91DD78ACF}" type="pres">
      <dgm:prSet presAssocID="{196E29F5-389D-412B-BF34-3874C87C6E17}" presName="tx2" presStyleLbl="revTx" presStyleIdx="4" presStyleCnt="10"/>
      <dgm:spPr/>
    </dgm:pt>
    <dgm:pt modelId="{D708DD6A-E95C-43A9-868A-AB840C30E4F7}" type="pres">
      <dgm:prSet presAssocID="{196E29F5-389D-412B-BF34-3874C87C6E17}" presName="vert2" presStyleCnt="0"/>
      <dgm:spPr/>
    </dgm:pt>
    <dgm:pt modelId="{9038354C-B7FE-4D3A-A36C-79DC08476018}" type="pres">
      <dgm:prSet presAssocID="{196E29F5-389D-412B-BF34-3874C87C6E17}" presName="thinLine2b" presStyleLbl="callout" presStyleIdx="3" presStyleCnt="9"/>
      <dgm:spPr/>
    </dgm:pt>
    <dgm:pt modelId="{9229AFC2-A5E8-4D64-B0FF-D669A654B9B4}" type="pres">
      <dgm:prSet presAssocID="{196E29F5-389D-412B-BF34-3874C87C6E17}" presName="vertSpace2b" presStyleCnt="0"/>
      <dgm:spPr/>
    </dgm:pt>
    <dgm:pt modelId="{AB520FC5-B764-48A1-A53C-0385D59ACF5B}" type="pres">
      <dgm:prSet presAssocID="{52F1B46D-F0F9-4557-A71E-AB26C9CACAF8}" presName="horz2" presStyleCnt="0"/>
      <dgm:spPr/>
    </dgm:pt>
    <dgm:pt modelId="{75159568-9869-4613-9D04-D48C9ADA05BD}" type="pres">
      <dgm:prSet presAssocID="{52F1B46D-F0F9-4557-A71E-AB26C9CACAF8}" presName="horzSpace2" presStyleCnt="0"/>
      <dgm:spPr/>
    </dgm:pt>
    <dgm:pt modelId="{2A307E3C-D04F-4875-A0A3-B16A8096036B}" type="pres">
      <dgm:prSet presAssocID="{52F1B46D-F0F9-4557-A71E-AB26C9CACAF8}" presName="tx2" presStyleLbl="revTx" presStyleIdx="5" presStyleCnt="10"/>
      <dgm:spPr/>
    </dgm:pt>
    <dgm:pt modelId="{1C869F10-9023-4D94-A429-B33CC62AABAD}" type="pres">
      <dgm:prSet presAssocID="{52F1B46D-F0F9-4557-A71E-AB26C9CACAF8}" presName="vert2" presStyleCnt="0"/>
      <dgm:spPr/>
    </dgm:pt>
    <dgm:pt modelId="{DCD14392-C78F-4236-8DA5-969B6F26C99C}" type="pres">
      <dgm:prSet presAssocID="{52F1B46D-F0F9-4557-A71E-AB26C9CACAF8}" presName="thinLine2b" presStyleLbl="callout" presStyleIdx="4" presStyleCnt="9"/>
      <dgm:spPr/>
    </dgm:pt>
    <dgm:pt modelId="{7887B38F-0FA3-455E-BCD2-A874AEAAA830}" type="pres">
      <dgm:prSet presAssocID="{52F1B46D-F0F9-4557-A71E-AB26C9CACAF8}" presName="vertSpace2b" presStyleCnt="0"/>
      <dgm:spPr/>
    </dgm:pt>
    <dgm:pt modelId="{CCD72DB1-1C4A-4607-90B2-D917BF6C8F3E}" type="pres">
      <dgm:prSet presAssocID="{A76F856B-59FF-449F-8A66-7E23F8E06ED5}" presName="horz2" presStyleCnt="0"/>
      <dgm:spPr/>
    </dgm:pt>
    <dgm:pt modelId="{373F0028-190F-4BF1-8030-CEB3850971CB}" type="pres">
      <dgm:prSet presAssocID="{A76F856B-59FF-449F-8A66-7E23F8E06ED5}" presName="horzSpace2" presStyleCnt="0"/>
      <dgm:spPr/>
    </dgm:pt>
    <dgm:pt modelId="{5F28FE55-E80A-46B2-BF77-264B5B3974D3}" type="pres">
      <dgm:prSet presAssocID="{A76F856B-59FF-449F-8A66-7E23F8E06ED5}" presName="tx2" presStyleLbl="revTx" presStyleIdx="6" presStyleCnt="10"/>
      <dgm:spPr/>
    </dgm:pt>
    <dgm:pt modelId="{9685DA02-8CCC-4121-B693-98F81E94B88F}" type="pres">
      <dgm:prSet presAssocID="{A76F856B-59FF-449F-8A66-7E23F8E06ED5}" presName="vert2" presStyleCnt="0"/>
      <dgm:spPr/>
    </dgm:pt>
    <dgm:pt modelId="{63B103DB-1115-4287-B8AA-A23EBC229FF5}" type="pres">
      <dgm:prSet presAssocID="{A76F856B-59FF-449F-8A66-7E23F8E06ED5}" presName="thinLine2b" presStyleLbl="callout" presStyleIdx="5" presStyleCnt="9"/>
      <dgm:spPr/>
    </dgm:pt>
    <dgm:pt modelId="{863A3010-36B7-4155-B63C-7C00B62D0B6E}" type="pres">
      <dgm:prSet presAssocID="{A76F856B-59FF-449F-8A66-7E23F8E06ED5}" presName="vertSpace2b" presStyleCnt="0"/>
      <dgm:spPr/>
    </dgm:pt>
    <dgm:pt modelId="{E524587B-4E3F-49A9-A81C-0DEEEC3B1A8F}" type="pres">
      <dgm:prSet presAssocID="{72D75CC6-0A90-4AF8-B9D5-88C3EF543B35}" presName="horz2" presStyleCnt="0"/>
      <dgm:spPr/>
    </dgm:pt>
    <dgm:pt modelId="{DE7649DF-C319-46DB-A643-EB3D12F39CCD}" type="pres">
      <dgm:prSet presAssocID="{72D75CC6-0A90-4AF8-B9D5-88C3EF543B35}" presName="horzSpace2" presStyleCnt="0"/>
      <dgm:spPr/>
    </dgm:pt>
    <dgm:pt modelId="{066057C8-D2F2-4383-92FD-A095CD884471}" type="pres">
      <dgm:prSet presAssocID="{72D75CC6-0A90-4AF8-B9D5-88C3EF543B35}" presName="tx2" presStyleLbl="revTx" presStyleIdx="7" presStyleCnt="10"/>
      <dgm:spPr/>
    </dgm:pt>
    <dgm:pt modelId="{C8B40CD6-D7F6-4B8C-A18F-44FF72E73442}" type="pres">
      <dgm:prSet presAssocID="{72D75CC6-0A90-4AF8-B9D5-88C3EF543B35}" presName="vert2" presStyleCnt="0"/>
      <dgm:spPr/>
    </dgm:pt>
    <dgm:pt modelId="{B45773D0-0509-48C9-9829-44F084F37B77}" type="pres">
      <dgm:prSet presAssocID="{72D75CC6-0A90-4AF8-B9D5-88C3EF543B35}" presName="thinLine2b" presStyleLbl="callout" presStyleIdx="6" presStyleCnt="9"/>
      <dgm:spPr/>
    </dgm:pt>
    <dgm:pt modelId="{4A8D44F0-25A0-416A-97F6-70BC18D6691D}" type="pres">
      <dgm:prSet presAssocID="{72D75CC6-0A90-4AF8-B9D5-88C3EF543B35}" presName="vertSpace2b" presStyleCnt="0"/>
      <dgm:spPr/>
    </dgm:pt>
    <dgm:pt modelId="{D8807CAE-9B8C-4881-B7B4-D041747193B4}" type="pres">
      <dgm:prSet presAssocID="{59D22FA6-6294-41C0-AD49-0B64149A992D}" presName="horz2" presStyleCnt="0"/>
      <dgm:spPr/>
    </dgm:pt>
    <dgm:pt modelId="{4F10C37A-55FB-4BBC-8A10-03D2C2617DD9}" type="pres">
      <dgm:prSet presAssocID="{59D22FA6-6294-41C0-AD49-0B64149A992D}" presName="horzSpace2" presStyleCnt="0"/>
      <dgm:spPr/>
    </dgm:pt>
    <dgm:pt modelId="{1A52A61B-1E77-41C5-A5E2-EA4FCCD1AF4A}" type="pres">
      <dgm:prSet presAssocID="{59D22FA6-6294-41C0-AD49-0B64149A992D}" presName="tx2" presStyleLbl="revTx" presStyleIdx="8" presStyleCnt="10"/>
      <dgm:spPr/>
    </dgm:pt>
    <dgm:pt modelId="{C32F6BB6-E2EA-482D-94B0-FB4B1A3B980D}" type="pres">
      <dgm:prSet presAssocID="{59D22FA6-6294-41C0-AD49-0B64149A992D}" presName="vert2" presStyleCnt="0"/>
      <dgm:spPr/>
    </dgm:pt>
    <dgm:pt modelId="{7D97A38D-C1EE-43AF-A140-7837D4531484}" type="pres">
      <dgm:prSet presAssocID="{59D22FA6-6294-41C0-AD49-0B64149A992D}" presName="thinLine2b" presStyleLbl="callout" presStyleIdx="7" presStyleCnt="9"/>
      <dgm:spPr/>
    </dgm:pt>
    <dgm:pt modelId="{CC3EB072-6C7A-4D96-B65B-44EA081D5D1D}" type="pres">
      <dgm:prSet presAssocID="{59D22FA6-6294-41C0-AD49-0B64149A992D}" presName="vertSpace2b" presStyleCnt="0"/>
      <dgm:spPr/>
    </dgm:pt>
    <dgm:pt modelId="{59FFC7B7-6879-4D36-B69E-7A88611D4E32}" type="pres">
      <dgm:prSet presAssocID="{78D0C348-D117-4199-8400-AE52DF00D64F}" presName="horz2" presStyleCnt="0"/>
      <dgm:spPr/>
    </dgm:pt>
    <dgm:pt modelId="{FAA78677-AA5F-4C61-8276-7BFB3EE78100}" type="pres">
      <dgm:prSet presAssocID="{78D0C348-D117-4199-8400-AE52DF00D64F}" presName="horzSpace2" presStyleCnt="0"/>
      <dgm:spPr/>
    </dgm:pt>
    <dgm:pt modelId="{543838F4-AF0B-438C-AD21-64DF1320CC02}" type="pres">
      <dgm:prSet presAssocID="{78D0C348-D117-4199-8400-AE52DF00D64F}" presName="tx2" presStyleLbl="revTx" presStyleIdx="9" presStyleCnt="10"/>
      <dgm:spPr/>
    </dgm:pt>
    <dgm:pt modelId="{165C5050-AD11-4F01-8271-26E02FA88850}" type="pres">
      <dgm:prSet presAssocID="{78D0C348-D117-4199-8400-AE52DF00D64F}" presName="vert2" presStyleCnt="0"/>
      <dgm:spPr/>
    </dgm:pt>
    <dgm:pt modelId="{2689E280-DFEA-439E-A4A2-0B266044C414}" type="pres">
      <dgm:prSet presAssocID="{78D0C348-D117-4199-8400-AE52DF00D64F}" presName="thinLine2b" presStyleLbl="callout" presStyleIdx="8" presStyleCnt="9"/>
      <dgm:spPr/>
    </dgm:pt>
    <dgm:pt modelId="{45EC2C72-83CB-44F1-A175-0C599CEE1FBF}" type="pres">
      <dgm:prSet presAssocID="{78D0C348-D117-4199-8400-AE52DF00D64F}" presName="vertSpace2b" presStyleCnt="0"/>
      <dgm:spPr/>
    </dgm:pt>
  </dgm:ptLst>
  <dgm:cxnLst>
    <dgm:cxn modelId="{BEC7A308-EAAC-42D2-A86A-CBAE3B69944B}" srcId="{8829F7AD-C5BD-4EDF-A544-E7A9161186AB}" destId="{78D0C348-D117-4199-8400-AE52DF00D64F}" srcOrd="8" destOrd="0" parTransId="{D719FBAD-C149-49DE-9BBD-1BACBF5D30B6}" sibTransId="{0852BDFB-DA27-490C-B9D8-34174DC60B6B}"/>
    <dgm:cxn modelId="{C2C8A40D-A827-4645-9E91-2BA512D8447B}" type="presOf" srcId="{8829F7AD-C5BD-4EDF-A544-E7A9161186AB}" destId="{C48923E5-0564-4ECC-B151-840996402409}" srcOrd="0" destOrd="0" presId="urn:microsoft.com/office/officeart/2008/layout/LinedList"/>
    <dgm:cxn modelId="{3C7DD011-B9B6-4845-BC52-22D44B43DFA9}" srcId="{8829F7AD-C5BD-4EDF-A544-E7A9161186AB}" destId="{A76F856B-59FF-449F-8A66-7E23F8E06ED5}" srcOrd="5" destOrd="0" parTransId="{AB14F244-A976-4FB8-AE66-7B869887F0B6}" sibTransId="{E65846C1-845A-4AC1-AF9E-3DD369B7531C}"/>
    <dgm:cxn modelId="{17BEC818-4019-411F-89A3-4FB2EF7E7150}" type="presOf" srcId="{78F53543-9917-4C2C-9287-A029D36680C8}" destId="{D99014CF-5A03-42DF-AD8F-78AFC9CBFFBB}" srcOrd="0" destOrd="0" presId="urn:microsoft.com/office/officeart/2008/layout/LinedList"/>
    <dgm:cxn modelId="{D6EE9F20-A191-45C3-93AD-BB7A94FFDCAE}" type="presOf" srcId="{78D0C348-D117-4199-8400-AE52DF00D64F}" destId="{543838F4-AF0B-438C-AD21-64DF1320CC02}" srcOrd="0" destOrd="0" presId="urn:microsoft.com/office/officeart/2008/layout/LinedList"/>
    <dgm:cxn modelId="{D47DC925-E640-4B08-AD85-B535F77F23BA}" type="presOf" srcId="{A76F856B-59FF-449F-8A66-7E23F8E06ED5}" destId="{5F28FE55-E80A-46B2-BF77-264B5B3974D3}" srcOrd="0" destOrd="0" presId="urn:microsoft.com/office/officeart/2008/layout/LinedList"/>
    <dgm:cxn modelId="{724DB028-501B-4870-A15A-D6EB8F84EB0E}" type="presOf" srcId="{196E29F5-389D-412B-BF34-3874C87C6E17}" destId="{5A59889A-FE29-4804-BBBB-33A91DD78ACF}" srcOrd="0" destOrd="0" presId="urn:microsoft.com/office/officeart/2008/layout/LinedList"/>
    <dgm:cxn modelId="{16BDF935-1C9E-41E6-B214-1CC28A671B8B}" srcId="{8829F7AD-C5BD-4EDF-A544-E7A9161186AB}" destId="{ACD90BF2-3168-4714-A474-FE100CF08F33}" srcOrd="2" destOrd="0" parTransId="{31A08E5A-A6AF-4EE1-B775-94B8F7D2E296}" sibTransId="{CD5635D9-C527-4CCB-A35F-54700EFD920D}"/>
    <dgm:cxn modelId="{A089425D-9395-4CED-9EDF-5D9F9C8D9B51}" srcId="{8829F7AD-C5BD-4EDF-A544-E7A9161186AB}" destId="{78F53543-9917-4C2C-9287-A029D36680C8}" srcOrd="1" destOrd="0" parTransId="{6A477F06-D642-4BC6-BDCE-3CE8A26E5267}" sibTransId="{7ACEEF98-37CC-4256-A097-C8FD7A029E56}"/>
    <dgm:cxn modelId="{3751445D-AF86-4857-876F-E8BB6DCE214A}" srcId="{8829F7AD-C5BD-4EDF-A544-E7A9161186AB}" destId="{196E29F5-389D-412B-BF34-3874C87C6E17}" srcOrd="3" destOrd="0" parTransId="{C38E2334-8EDF-456D-A390-40DE986A3744}" sibTransId="{FDA4D791-8550-4108-AEBA-76A590C05D0E}"/>
    <dgm:cxn modelId="{91163F6C-A0A5-4150-AA70-C0C9E814EF61}" type="presOf" srcId="{72D75CC6-0A90-4AF8-B9D5-88C3EF543B35}" destId="{066057C8-D2F2-4383-92FD-A095CD884471}" srcOrd="0" destOrd="0" presId="urn:microsoft.com/office/officeart/2008/layout/LinedList"/>
    <dgm:cxn modelId="{0BC7F877-B70C-4AE6-9F73-1164F86D6808}" srcId="{71ABF7B0-A72F-4E01-AD56-0489DA77B02B}" destId="{8829F7AD-C5BD-4EDF-A544-E7A9161186AB}" srcOrd="0" destOrd="0" parTransId="{C749A925-5AE0-45C5-9E74-EB4B71945A2B}" sibTransId="{123FF3DF-F3FF-4127-BDDB-6DEB8A2CAC5E}"/>
    <dgm:cxn modelId="{7706617D-A0D5-445A-9167-1B57FEA9EA52}" srcId="{8829F7AD-C5BD-4EDF-A544-E7A9161186AB}" destId="{52F1B46D-F0F9-4557-A71E-AB26C9CACAF8}" srcOrd="4" destOrd="0" parTransId="{C091972F-2B93-49F5-829F-5659F9A430BF}" sibTransId="{9280A5B4-8A39-4113-A3C9-941F5AD3BD01}"/>
    <dgm:cxn modelId="{787C9398-2DC8-4F2C-B5D5-8F7DC24EC661}" type="presOf" srcId="{59D22FA6-6294-41C0-AD49-0B64149A992D}" destId="{1A52A61B-1E77-41C5-A5E2-EA4FCCD1AF4A}" srcOrd="0" destOrd="0" presId="urn:microsoft.com/office/officeart/2008/layout/LinedList"/>
    <dgm:cxn modelId="{31D19FC0-89CD-4F26-B6AC-26AB025190F5}" type="presOf" srcId="{E9F9132B-25F4-4356-86EF-1F48537B68A0}" destId="{BAB2799D-2CFF-4A6F-8554-C76A82CE8342}" srcOrd="0" destOrd="0" presId="urn:microsoft.com/office/officeart/2008/layout/LinedList"/>
    <dgm:cxn modelId="{EE20AAD1-DEE5-4510-8B00-148CCEA3B86A}" type="presOf" srcId="{52F1B46D-F0F9-4557-A71E-AB26C9CACAF8}" destId="{2A307E3C-D04F-4875-A0A3-B16A8096036B}" srcOrd="0" destOrd="0" presId="urn:microsoft.com/office/officeart/2008/layout/LinedList"/>
    <dgm:cxn modelId="{C77BD3D8-16F7-41C9-BBDC-9286C3AA21D5}" srcId="{8829F7AD-C5BD-4EDF-A544-E7A9161186AB}" destId="{72D75CC6-0A90-4AF8-B9D5-88C3EF543B35}" srcOrd="6" destOrd="0" parTransId="{BA151F51-E5AF-4DC8-A097-735D227E0071}" sibTransId="{C6DDEF28-4DD9-4CE1-8519-ABA8FE009ECE}"/>
    <dgm:cxn modelId="{A06408EB-1409-4980-949B-E33F9A353D76}" srcId="{8829F7AD-C5BD-4EDF-A544-E7A9161186AB}" destId="{59D22FA6-6294-41C0-AD49-0B64149A992D}" srcOrd="7" destOrd="0" parTransId="{FE27BEE8-CF1D-4048-9C1D-60C8EB81B134}" sibTransId="{2FD03340-8716-4F97-8D2A-9CF49E4179EE}"/>
    <dgm:cxn modelId="{1A8E53F2-4D55-416A-B2D2-93A8E3804128}" type="presOf" srcId="{71ABF7B0-A72F-4E01-AD56-0489DA77B02B}" destId="{2C3FBB24-28BB-4120-AEF4-018CC3334637}" srcOrd="0" destOrd="0" presId="urn:microsoft.com/office/officeart/2008/layout/LinedList"/>
    <dgm:cxn modelId="{DDBEAFFB-B886-48FD-B922-7A951CEF1B66}" srcId="{8829F7AD-C5BD-4EDF-A544-E7A9161186AB}" destId="{E9F9132B-25F4-4356-86EF-1F48537B68A0}" srcOrd="0" destOrd="0" parTransId="{1FEC9ADA-C9C1-4446-A258-644BE15FC70A}" sibTransId="{126333BA-9DC0-4AB6-9837-F16C7E60AB59}"/>
    <dgm:cxn modelId="{54FD9BFC-2BE1-4B64-BA00-12AD6E120BC3}" type="presOf" srcId="{ACD90BF2-3168-4714-A474-FE100CF08F33}" destId="{205A934F-30E0-4460-989E-ADEC845BD89D}" srcOrd="0" destOrd="0" presId="urn:microsoft.com/office/officeart/2008/layout/LinedList"/>
    <dgm:cxn modelId="{12D31785-1650-40A0-89B2-A16B01275222}" type="presParOf" srcId="{2C3FBB24-28BB-4120-AEF4-018CC3334637}" destId="{6C3CA90C-124A-48DA-AC52-A0863B63835F}" srcOrd="0" destOrd="0" presId="urn:microsoft.com/office/officeart/2008/layout/LinedList"/>
    <dgm:cxn modelId="{8D621E8D-0A76-4B40-ACC0-69BA966055A1}" type="presParOf" srcId="{2C3FBB24-28BB-4120-AEF4-018CC3334637}" destId="{458C8D5F-38E2-4073-BBE3-36D68BB4D03B}" srcOrd="1" destOrd="0" presId="urn:microsoft.com/office/officeart/2008/layout/LinedList"/>
    <dgm:cxn modelId="{876CB803-49E5-4B3F-A1E0-1E62AD2F8085}" type="presParOf" srcId="{458C8D5F-38E2-4073-BBE3-36D68BB4D03B}" destId="{C48923E5-0564-4ECC-B151-840996402409}" srcOrd="0" destOrd="0" presId="urn:microsoft.com/office/officeart/2008/layout/LinedList"/>
    <dgm:cxn modelId="{EA95A26B-777E-46C1-9179-62394B3A3C3C}" type="presParOf" srcId="{458C8D5F-38E2-4073-BBE3-36D68BB4D03B}" destId="{9E2E6B5C-F022-47C8-98A3-CC5A96B6B3F9}" srcOrd="1" destOrd="0" presId="urn:microsoft.com/office/officeart/2008/layout/LinedList"/>
    <dgm:cxn modelId="{E7DC1C94-E54D-4A1D-8A82-17B4FB3D1CFD}" type="presParOf" srcId="{9E2E6B5C-F022-47C8-98A3-CC5A96B6B3F9}" destId="{8652239A-B752-4852-B658-E0BB5497B3F6}" srcOrd="0" destOrd="0" presId="urn:microsoft.com/office/officeart/2008/layout/LinedList"/>
    <dgm:cxn modelId="{69B3852E-6A8E-416A-8ABD-111102A59FEA}" type="presParOf" srcId="{9E2E6B5C-F022-47C8-98A3-CC5A96B6B3F9}" destId="{FA9D8C1B-8823-4DA1-8082-056D37DD188C}" srcOrd="1" destOrd="0" presId="urn:microsoft.com/office/officeart/2008/layout/LinedList"/>
    <dgm:cxn modelId="{B319915F-01A3-42C5-A54B-48F47B937726}" type="presParOf" srcId="{FA9D8C1B-8823-4DA1-8082-056D37DD188C}" destId="{D7EBCF5E-D2B0-415E-8918-844A57484CC1}" srcOrd="0" destOrd="0" presId="urn:microsoft.com/office/officeart/2008/layout/LinedList"/>
    <dgm:cxn modelId="{B3EE87B0-5FD8-4CFD-A8AB-2A9D0F4085D8}" type="presParOf" srcId="{FA9D8C1B-8823-4DA1-8082-056D37DD188C}" destId="{BAB2799D-2CFF-4A6F-8554-C76A82CE8342}" srcOrd="1" destOrd="0" presId="urn:microsoft.com/office/officeart/2008/layout/LinedList"/>
    <dgm:cxn modelId="{AA094E6C-F623-446A-8CAC-6407D060DAFB}" type="presParOf" srcId="{FA9D8C1B-8823-4DA1-8082-056D37DD188C}" destId="{C3E37C9E-337E-4713-9E12-7A7D8EA31440}" srcOrd="2" destOrd="0" presId="urn:microsoft.com/office/officeart/2008/layout/LinedList"/>
    <dgm:cxn modelId="{7D7AE833-EA3E-46C2-951C-48E24D39EBDE}" type="presParOf" srcId="{9E2E6B5C-F022-47C8-98A3-CC5A96B6B3F9}" destId="{B467A339-D14A-4A8A-8FBD-2FBAF17881EA}" srcOrd="2" destOrd="0" presId="urn:microsoft.com/office/officeart/2008/layout/LinedList"/>
    <dgm:cxn modelId="{AD8C1A30-56FB-47E6-8B49-C1E074C9E5F9}" type="presParOf" srcId="{9E2E6B5C-F022-47C8-98A3-CC5A96B6B3F9}" destId="{62C0D5D5-AFEE-4F0A-80BF-736590DEF4AB}" srcOrd="3" destOrd="0" presId="urn:microsoft.com/office/officeart/2008/layout/LinedList"/>
    <dgm:cxn modelId="{C6991C3A-2CE2-4BBF-A38D-9B7A4BBC09B8}" type="presParOf" srcId="{9E2E6B5C-F022-47C8-98A3-CC5A96B6B3F9}" destId="{ACA7182A-E638-430E-927B-FA9874357F09}" srcOrd="4" destOrd="0" presId="urn:microsoft.com/office/officeart/2008/layout/LinedList"/>
    <dgm:cxn modelId="{DC4D625C-4101-4083-9F8E-28AEF320E343}" type="presParOf" srcId="{ACA7182A-E638-430E-927B-FA9874357F09}" destId="{84868C89-05E6-488A-9727-AAE720F82D8E}" srcOrd="0" destOrd="0" presId="urn:microsoft.com/office/officeart/2008/layout/LinedList"/>
    <dgm:cxn modelId="{613FC384-A2D0-46B6-BCC2-FB94A560475D}" type="presParOf" srcId="{ACA7182A-E638-430E-927B-FA9874357F09}" destId="{D99014CF-5A03-42DF-AD8F-78AFC9CBFFBB}" srcOrd="1" destOrd="0" presId="urn:microsoft.com/office/officeart/2008/layout/LinedList"/>
    <dgm:cxn modelId="{5FFDEB4E-1F5D-4E3D-AA89-409091CD3731}" type="presParOf" srcId="{ACA7182A-E638-430E-927B-FA9874357F09}" destId="{630E3E57-6149-4C16-82F5-0BC8977400B4}" srcOrd="2" destOrd="0" presId="urn:microsoft.com/office/officeart/2008/layout/LinedList"/>
    <dgm:cxn modelId="{9E3DC454-B053-4A2D-8571-D5C08D9034D4}" type="presParOf" srcId="{9E2E6B5C-F022-47C8-98A3-CC5A96B6B3F9}" destId="{73AA2040-9D65-4453-8F69-E018640A5B42}" srcOrd="5" destOrd="0" presId="urn:microsoft.com/office/officeart/2008/layout/LinedList"/>
    <dgm:cxn modelId="{2EFA1476-97ED-4574-847F-AB292A024C6E}" type="presParOf" srcId="{9E2E6B5C-F022-47C8-98A3-CC5A96B6B3F9}" destId="{E98D4EA1-348A-4A33-AF13-8ECFB9BE168B}" srcOrd="6" destOrd="0" presId="urn:microsoft.com/office/officeart/2008/layout/LinedList"/>
    <dgm:cxn modelId="{B99671B6-1E94-457E-81E2-95C8BD0E05EA}" type="presParOf" srcId="{9E2E6B5C-F022-47C8-98A3-CC5A96B6B3F9}" destId="{F72815FE-006E-42F3-B4B8-3A3C7C9E9634}" srcOrd="7" destOrd="0" presId="urn:microsoft.com/office/officeart/2008/layout/LinedList"/>
    <dgm:cxn modelId="{1AE71448-60FB-4883-ACE8-7BC99AA5B088}" type="presParOf" srcId="{F72815FE-006E-42F3-B4B8-3A3C7C9E9634}" destId="{2B7FA3AE-110D-40ED-ADE3-E95FBBD86583}" srcOrd="0" destOrd="0" presId="urn:microsoft.com/office/officeart/2008/layout/LinedList"/>
    <dgm:cxn modelId="{722E955E-A070-456E-B05F-0B14045F2427}" type="presParOf" srcId="{F72815FE-006E-42F3-B4B8-3A3C7C9E9634}" destId="{205A934F-30E0-4460-989E-ADEC845BD89D}" srcOrd="1" destOrd="0" presId="urn:microsoft.com/office/officeart/2008/layout/LinedList"/>
    <dgm:cxn modelId="{44801CAB-0557-4801-AF71-C3646282BFA4}" type="presParOf" srcId="{F72815FE-006E-42F3-B4B8-3A3C7C9E9634}" destId="{73D8CE56-F547-4F76-ACE8-005B1D84EE4B}" srcOrd="2" destOrd="0" presId="urn:microsoft.com/office/officeart/2008/layout/LinedList"/>
    <dgm:cxn modelId="{6C100A16-E013-4B16-8889-78666B09440E}" type="presParOf" srcId="{9E2E6B5C-F022-47C8-98A3-CC5A96B6B3F9}" destId="{9E9BA97D-5012-4FBB-AB57-73F02081803A}" srcOrd="8" destOrd="0" presId="urn:microsoft.com/office/officeart/2008/layout/LinedList"/>
    <dgm:cxn modelId="{1D24B66C-D045-415A-9F61-CA13EF5D4FFD}" type="presParOf" srcId="{9E2E6B5C-F022-47C8-98A3-CC5A96B6B3F9}" destId="{9E0D3F24-69A0-457E-84A1-31363EDB46F6}" srcOrd="9" destOrd="0" presId="urn:microsoft.com/office/officeart/2008/layout/LinedList"/>
    <dgm:cxn modelId="{32387EC4-BC9D-4A73-B2F8-A475213A6DDB}" type="presParOf" srcId="{9E2E6B5C-F022-47C8-98A3-CC5A96B6B3F9}" destId="{8BECDDBA-A3EF-4F48-847C-9A75542A6517}" srcOrd="10" destOrd="0" presId="urn:microsoft.com/office/officeart/2008/layout/LinedList"/>
    <dgm:cxn modelId="{FCF72CE1-1A5F-4FD2-A2C9-12AE7F6225ED}" type="presParOf" srcId="{8BECDDBA-A3EF-4F48-847C-9A75542A6517}" destId="{CCF80669-3F8A-447A-913C-F5BF7985F302}" srcOrd="0" destOrd="0" presId="urn:microsoft.com/office/officeart/2008/layout/LinedList"/>
    <dgm:cxn modelId="{E39FB8B9-6AA8-493E-8382-9DA8AC92C18B}" type="presParOf" srcId="{8BECDDBA-A3EF-4F48-847C-9A75542A6517}" destId="{5A59889A-FE29-4804-BBBB-33A91DD78ACF}" srcOrd="1" destOrd="0" presId="urn:microsoft.com/office/officeart/2008/layout/LinedList"/>
    <dgm:cxn modelId="{98DEB659-C17B-40EF-AFCF-1830AD9C531D}" type="presParOf" srcId="{8BECDDBA-A3EF-4F48-847C-9A75542A6517}" destId="{D708DD6A-E95C-43A9-868A-AB840C30E4F7}" srcOrd="2" destOrd="0" presId="urn:microsoft.com/office/officeart/2008/layout/LinedList"/>
    <dgm:cxn modelId="{4DDCD5BF-C07D-4C77-A1A5-1BB240B62227}" type="presParOf" srcId="{9E2E6B5C-F022-47C8-98A3-CC5A96B6B3F9}" destId="{9038354C-B7FE-4D3A-A36C-79DC08476018}" srcOrd="11" destOrd="0" presId="urn:microsoft.com/office/officeart/2008/layout/LinedList"/>
    <dgm:cxn modelId="{6F206347-4CA6-40F2-81BC-B020EDBC2A93}" type="presParOf" srcId="{9E2E6B5C-F022-47C8-98A3-CC5A96B6B3F9}" destId="{9229AFC2-A5E8-4D64-B0FF-D669A654B9B4}" srcOrd="12" destOrd="0" presId="urn:microsoft.com/office/officeart/2008/layout/LinedList"/>
    <dgm:cxn modelId="{0A96E995-2C1E-41B8-8750-FFFBA277A10D}" type="presParOf" srcId="{9E2E6B5C-F022-47C8-98A3-CC5A96B6B3F9}" destId="{AB520FC5-B764-48A1-A53C-0385D59ACF5B}" srcOrd="13" destOrd="0" presId="urn:microsoft.com/office/officeart/2008/layout/LinedList"/>
    <dgm:cxn modelId="{41071B9B-0FA7-4C4E-AFAA-92EC9F842815}" type="presParOf" srcId="{AB520FC5-B764-48A1-A53C-0385D59ACF5B}" destId="{75159568-9869-4613-9D04-D48C9ADA05BD}" srcOrd="0" destOrd="0" presId="urn:microsoft.com/office/officeart/2008/layout/LinedList"/>
    <dgm:cxn modelId="{2B5E6F42-5F45-4556-896C-1FB0F23C550B}" type="presParOf" srcId="{AB520FC5-B764-48A1-A53C-0385D59ACF5B}" destId="{2A307E3C-D04F-4875-A0A3-B16A8096036B}" srcOrd="1" destOrd="0" presId="urn:microsoft.com/office/officeart/2008/layout/LinedList"/>
    <dgm:cxn modelId="{23785FA7-D635-4DA3-B02F-C7C4CF6014F3}" type="presParOf" srcId="{AB520FC5-B764-48A1-A53C-0385D59ACF5B}" destId="{1C869F10-9023-4D94-A429-B33CC62AABAD}" srcOrd="2" destOrd="0" presId="urn:microsoft.com/office/officeart/2008/layout/LinedList"/>
    <dgm:cxn modelId="{4C7CF3E1-7502-4CA4-B23A-A5569E8A46DF}" type="presParOf" srcId="{9E2E6B5C-F022-47C8-98A3-CC5A96B6B3F9}" destId="{DCD14392-C78F-4236-8DA5-969B6F26C99C}" srcOrd="14" destOrd="0" presId="urn:microsoft.com/office/officeart/2008/layout/LinedList"/>
    <dgm:cxn modelId="{2B83F2BA-8922-4C93-9234-9F1E2B8666AE}" type="presParOf" srcId="{9E2E6B5C-F022-47C8-98A3-CC5A96B6B3F9}" destId="{7887B38F-0FA3-455E-BCD2-A874AEAAA830}" srcOrd="15" destOrd="0" presId="urn:microsoft.com/office/officeart/2008/layout/LinedList"/>
    <dgm:cxn modelId="{725E0594-6146-4380-991A-6416C50223B2}" type="presParOf" srcId="{9E2E6B5C-F022-47C8-98A3-CC5A96B6B3F9}" destId="{CCD72DB1-1C4A-4607-90B2-D917BF6C8F3E}" srcOrd="16" destOrd="0" presId="urn:microsoft.com/office/officeart/2008/layout/LinedList"/>
    <dgm:cxn modelId="{84F8E7B8-D350-4A71-93DE-1F5AA63122FC}" type="presParOf" srcId="{CCD72DB1-1C4A-4607-90B2-D917BF6C8F3E}" destId="{373F0028-190F-4BF1-8030-CEB3850971CB}" srcOrd="0" destOrd="0" presId="urn:microsoft.com/office/officeart/2008/layout/LinedList"/>
    <dgm:cxn modelId="{26200953-F765-4CBA-9333-C6E654F2FFC5}" type="presParOf" srcId="{CCD72DB1-1C4A-4607-90B2-D917BF6C8F3E}" destId="{5F28FE55-E80A-46B2-BF77-264B5B3974D3}" srcOrd="1" destOrd="0" presId="urn:microsoft.com/office/officeart/2008/layout/LinedList"/>
    <dgm:cxn modelId="{724C94A0-CC17-43A5-BDE5-9A99899D4578}" type="presParOf" srcId="{CCD72DB1-1C4A-4607-90B2-D917BF6C8F3E}" destId="{9685DA02-8CCC-4121-B693-98F81E94B88F}" srcOrd="2" destOrd="0" presId="urn:microsoft.com/office/officeart/2008/layout/LinedList"/>
    <dgm:cxn modelId="{68D4F2AA-6D51-46C8-A74D-06A908BC33C7}" type="presParOf" srcId="{9E2E6B5C-F022-47C8-98A3-CC5A96B6B3F9}" destId="{63B103DB-1115-4287-B8AA-A23EBC229FF5}" srcOrd="17" destOrd="0" presId="urn:microsoft.com/office/officeart/2008/layout/LinedList"/>
    <dgm:cxn modelId="{BE113A0F-9E15-44E7-B74F-6E674C350783}" type="presParOf" srcId="{9E2E6B5C-F022-47C8-98A3-CC5A96B6B3F9}" destId="{863A3010-36B7-4155-B63C-7C00B62D0B6E}" srcOrd="18" destOrd="0" presId="urn:microsoft.com/office/officeart/2008/layout/LinedList"/>
    <dgm:cxn modelId="{6F2E514E-668C-4563-9723-BA7642AE5B97}" type="presParOf" srcId="{9E2E6B5C-F022-47C8-98A3-CC5A96B6B3F9}" destId="{E524587B-4E3F-49A9-A81C-0DEEEC3B1A8F}" srcOrd="19" destOrd="0" presId="urn:microsoft.com/office/officeart/2008/layout/LinedList"/>
    <dgm:cxn modelId="{F860EB13-506B-477E-928A-EA11FA5F8A58}" type="presParOf" srcId="{E524587B-4E3F-49A9-A81C-0DEEEC3B1A8F}" destId="{DE7649DF-C319-46DB-A643-EB3D12F39CCD}" srcOrd="0" destOrd="0" presId="urn:microsoft.com/office/officeart/2008/layout/LinedList"/>
    <dgm:cxn modelId="{734129A1-3F3F-41F4-A08E-956C65444D0E}" type="presParOf" srcId="{E524587B-4E3F-49A9-A81C-0DEEEC3B1A8F}" destId="{066057C8-D2F2-4383-92FD-A095CD884471}" srcOrd="1" destOrd="0" presId="urn:microsoft.com/office/officeart/2008/layout/LinedList"/>
    <dgm:cxn modelId="{93BFBA1A-16E8-4F00-B27E-5D5262764918}" type="presParOf" srcId="{E524587B-4E3F-49A9-A81C-0DEEEC3B1A8F}" destId="{C8B40CD6-D7F6-4B8C-A18F-44FF72E73442}" srcOrd="2" destOrd="0" presId="urn:microsoft.com/office/officeart/2008/layout/LinedList"/>
    <dgm:cxn modelId="{83D281AA-6087-4D2D-890E-96D5C2B82E50}" type="presParOf" srcId="{9E2E6B5C-F022-47C8-98A3-CC5A96B6B3F9}" destId="{B45773D0-0509-48C9-9829-44F084F37B77}" srcOrd="20" destOrd="0" presId="urn:microsoft.com/office/officeart/2008/layout/LinedList"/>
    <dgm:cxn modelId="{533F783B-585D-44DC-84DD-43EE06293CA4}" type="presParOf" srcId="{9E2E6B5C-F022-47C8-98A3-CC5A96B6B3F9}" destId="{4A8D44F0-25A0-416A-97F6-70BC18D6691D}" srcOrd="21" destOrd="0" presId="urn:microsoft.com/office/officeart/2008/layout/LinedList"/>
    <dgm:cxn modelId="{D58E52E9-039E-41BF-B53C-E45E66F94673}" type="presParOf" srcId="{9E2E6B5C-F022-47C8-98A3-CC5A96B6B3F9}" destId="{D8807CAE-9B8C-4881-B7B4-D041747193B4}" srcOrd="22" destOrd="0" presId="urn:microsoft.com/office/officeart/2008/layout/LinedList"/>
    <dgm:cxn modelId="{7C5AFD7A-552E-412B-B1E4-D66D0807BE68}" type="presParOf" srcId="{D8807CAE-9B8C-4881-B7B4-D041747193B4}" destId="{4F10C37A-55FB-4BBC-8A10-03D2C2617DD9}" srcOrd="0" destOrd="0" presId="urn:microsoft.com/office/officeart/2008/layout/LinedList"/>
    <dgm:cxn modelId="{CF4CEBED-0179-4AAB-A84A-88B9471A1996}" type="presParOf" srcId="{D8807CAE-9B8C-4881-B7B4-D041747193B4}" destId="{1A52A61B-1E77-41C5-A5E2-EA4FCCD1AF4A}" srcOrd="1" destOrd="0" presId="urn:microsoft.com/office/officeart/2008/layout/LinedList"/>
    <dgm:cxn modelId="{D5072A49-0BDE-4091-A226-4631F2E93270}" type="presParOf" srcId="{D8807CAE-9B8C-4881-B7B4-D041747193B4}" destId="{C32F6BB6-E2EA-482D-94B0-FB4B1A3B980D}" srcOrd="2" destOrd="0" presId="urn:microsoft.com/office/officeart/2008/layout/LinedList"/>
    <dgm:cxn modelId="{EA142551-5CED-497A-9F24-46C001EEFAD6}" type="presParOf" srcId="{9E2E6B5C-F022-47C8-98A3-CC5A96B6B3F9}" destId="{7D97A38D-C1EE-43AF-A140-7837D4531484}" srcOrd="23" destOrd="0" presId="urn:microsoft.com/office/officeart/2008/layout/LinedList"/>
    <dgm:cxn modelId="{1A1EF47D-C21A-468B-930A-0227530D6656}" type="presParOf" srcId="{9E2E6B5C-F022-47C8-98A3-CC5A96B6B3F9}" destId="{CC3EB072-6C7A-4D96-B65B-44EA081D5D1D}" srcOrd="24" destOrd="0" presId="urn:microsoft.com/office/officeart/2008/layout/LinedList"/>
    <dgm:cxn modelId="{1CBEE194-6739-42DD-837D-8F48FB4BDDE2}" type="presParOf" srcId="{9E2E6B5C-F022-47C8-98A3-CC5A96B6B3F9}" destId="{59FFC7B7-6879-4D36-B69E-7A88611D4E32}" srcOrd="25" destOrd="0" presId="urn:microsoft.com/office/officeart/2008/layout/LinedList"/>
    <dgm:cxn modelId="{7CA07A8D-6951-4C67-A40A-0D4AD9FBAF64}" type="presParOf" srcId="{59FFC7B7-6879-4D36-B69E-7A88611D4E32}" destId="{FAA78677-AA5F-4C61-8276-7BFB3EE78100}" srcOrd="0" destOrd="0" presId="urn:microsoft.com/office/officeart/2008/layout/LinedList"/>
    <dgm:cxn modelId="{F0461C8E-952A-4184-9A11-0CB394F7C5C0}" type="presParOf" srcId="{59FFC7B7-6879-4D36-B69E-7A88611D4E32}" destId="{543838F4-AF0B-438C-AD21-64DF1320CC02}" srcOrd="1" destOrd="0" presId="urn:microsoft.com/office/officeart/2008/layout/LinedList"/>
    <dgm:cxn modelId="{1264491B-53DD-45A7-8BAF-D4CF68068365}" type="presParOf" srcId="{59FFC7B7-6879-4D36-B69E-7A88611D4E32}" destId="{165C5050-AD11-4F01-8271-26E02FA88850}" srcOrd="2" destOrd="0" presId="urn:microsoft.com/office/officeart/2008/layout/LinedList"/>
    <dgm:cxn modelId="{0E526BE8-6256-4928-9B20-E5245302FD6D}" type="presParOf" srcId="{9E2E6B5C-F022-47C8-98A3-CC5A96B6B3F9}" destId="{2689E280-DFEA-439E-A4A2-0B266044C414}" srcOrd="26" destOrd="0" presId="urn:microsoft.com/office/officeart/2008/layout/LinedList"/>
    <dgm:cxn modelId="{83B43B6D-3D4B-4940-9FC6-3C5B0F985057}" type="presParOf" srcId="{9E2E6B5C-F022-47C8-98A3-CC5A96B6B3F9}" destId="{45EC2C72-83CB-44F1-A175-0C599CEE1FBF}" srcOrd="27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583B79-2750-4CAD-AB54-37320D72EFA3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3CBE97C-A885-4C2E-BF3A-0A769CD6AFDE}">
      <dgm:prSet/>
      <dgm:spPr/>
      <dgm:t>
        <a:bodyPr/>
        <a:lstStyle/>
        <a:p>
          <a:r>
            <a:rPr lang="en-GB"/>
            <a:t>Breathlessness in advanced cancer can be divided into 3 types:</a:t>
          </a:r>
          <a:endParaRPr lang="en-US"/>
        </a:p>
      </dgm:t>
    </dgm:pt>
    <dgm:pt modelId="{0F640B23-2766-4DD3-AA28-67A012C5DD25}" type="parTrans" cxnId="{F38ACF17-CCBA-4ADC-9A23-2307A2CCA976}">
      <dgm:prSet/>
      <dgm:spPr/>
      <dgm:t>
        <a:bodyPr/>
        <a:lstStyle/>
        <a:p>
          <a:endParaRPr lang="en-US"/>
        </a:p>
      </dgm:t>
    </dgm:pt>
    <dgm:pt modelId="{6869BB3E-C40D-434C-A92B-17E20079C829}" type="sibTrans" cxnId="{F38ACF17-CCBA-4ADC-9A23-2307A2CCA976}">
      <dgm:prSet/>
      <dgm:spPr/>
      <dgm:t>
        <a:bodyPr/>
        <a:lstStyle/>
        <a:p>
          <a:endParaRPr lang="en-US"/>
        </a:p>
      </dgm:t>
    </dgm:pt>
    <dgm:pt modelId="{087D902B-DEC1-4902-9C0A-120BB91D190B}">
      <dgm:prSet/>
      <dgm:spPr/>
      <dgm:t>
        <a:bodyPr/>
        <a:lstStyle/>
        <a:p>
          <a:r>
            <a:rPr lang="en-GB"/>
            <a:t>Breathlessness on exertion (prognosis = months-to-years)</a:t>
          </a:r>
          <a:endParaRPr lang="en-US"/>
        </a:p>
      </dgm:t>
    </dgm:pt>
    <dgm:pt modelId="{F3800487-CDD1-4B27-BC39-BEE951389C3B}" type="parTrans" cxnId="{F7EFE998-E9A8-4F9A-BEA5-C4681BCBB0C8}">
      <dgm:prSet/>
      <dgm:spPr/>
      <dgm:t>
        <a:bodyPr/>
        <a:lstStyle/>
        <a:p>
          <a:endParaRPr lang="en-US"/>
        </a:p>
      </dgm:t>
    </dgm:pt>
    <dgm:pt modelId="{AB76FE17-E142-4208-9B1F-C38BD2C60CB6}" type="sibTrans" cxnId="{F7EFE998-E9A8-4F9A-BEA5-C4681BCBB0C8}">
      <dgm:prSet/>
      <dgm:spPr/>
      <dgm:t>
        <a:bodyPr/>
        <a:lstStyle/>
        <a:p>
          <a:endParaRPr lang="en-US"/>
        </a:p>
      </dgm:t>
    </dgm:pt>
    <dgm:pt modelId="{408A1A1B-29CB-4EAE-BD67-797458FB28D2}">
      <dgm:prSet/>
      <dgm:spPr/>
      <dgm:t>
        <a:bodyPr/>
        <a:lstStyle/>
        <a:p>
          <a:r>
            <a:rPr lang="en-GB"/>
            <a:t>Breathlessness at rest (prognosis = weeks-to-months)</a:t>
          </a:r>
          <a:endParaRPr lang="en-US"/>
        </a:p>
      </dgm:t>
    </dgm:pt>
    <dgm:pt modelId="{EE3DA9BF-DF03-48A0-8AA0-9CDE35BF7C96}" type="parTrans" cxnId="{041F5871-9496-47CC-A252-F4996FAA90B5}">
      <dgm:prSet/>
      <dgm:spPr/>
      <dgm:t>
        <a:bodyPr/>
        <a:lstStyle/>
        <a:p>
          <a:endParaRPr lang="en-US"/>
        </a:p>
      </dgm:t>
    </dgm:pt>
    <dgm:pt modelId="{F40E80E8-752B-4578-9484-2B358C450F80}" type="sibTrans" cxnId="{041F5871-9496-47CC-A252-F4996FAA90B5}">
      <dgm:prSet/>
      <dgm:spPr/>
      <dgm:t>
        <a:bodyPr/>
        <a:lstStyle/>
        <a:p>
          <a:endParaRPr lang="en-US"/>
        </a:p>
      </dgm:t>
    </dgm:pt>
    <dgm:pt modelId="{C0648CF3-F55D-4A9E-8519-F114D85B6CFE}">
      <dgm:prSet/>
      <dgm:spPr/>
      <dgm:t>
        <a:bodyPr/>
        <a:lstStyle/>
        <a:p>
          <a:r>
            <a:rPr lang="en-GB"/>
            <a:t>Terminal breathlessness (prognosis = days-to-weeks)</a:t>
          </a:r>
          <a:endParaRPr lang="en-US"/>
        </a:p>
      </dgm:t>
    </dgm:pt>
    <dgm:pt modelId="{345CFDE9-970E-44CE-9219-799B4091969B}" type="parTrans" cxnId="{179B4968-3C5E-4EEC-AEB1-A337391311A4}">
      <dgm:prSet/>
      <dgm:spPr/>
      <dgm:t>
        <a:bodyPr/>
        <a:lstStyle/>
        <a:p>
          <a:endParaRPr lang="en-US"/>
        </a:p>
      </dgm:t>
    </dgm:pt>
    <dgm:pt modelId="{340387DE-8500-4A32-9BE1-A4DEC27EF5FF}" type="sibTrans" cxnId="{179B4968-3C5E-4EEC-AEB1-A337391311A4}">
      <dgm:prSet/>
      <dgm:spPr/>
      <dgm:t>
        <a:bodyPr/>
        <a:lstStyle/>
        <a:p>
          <a:endParaRPr lang="en-US"/>
        </a:p>
      </dgm:t>
    </dgm:pt>
    <dgm:pt modelId="{4D59BED1-A5E7-4EDE-9926-34E276E58435}" type="pres">
      <dgm:prSet presAssocID="{75583B79-2750-4CAD-AB54-37320D72EFA3}" presName="vert0" presStyleCnt="0">
        <dgm:presLayoutVars>
          <dgm:dir/>
          <dgm:animOne val="branch"/>
          <dgm:animLvl val="lvl"/>
        </dgm:presLayoutVars>
      </dgm:prSet>
      <dgm:spPr/>
    </dgm:pt>
    <dgm:pt modelId="{D562ABE7-01F3-4AE9-82B9-502DE2BCCECC}" type="pres">
      <dgm:prSet presAssocID="{93CBE97C-A885-4C2E-BF3A-0A769CD6AFDE}" presName="thickLine" presStyleLbl="alignNode1" presStyleIdx="0" presStyleCnt="4"/>
      <dgm:spPr/>
    </dgm:pt>
    <dgm:pt modelId="{32D06DFA-4771-457F-ACD1-62904835DAB3}" type="pres">
      <dgm:prSet presAssocID="{93CBE97C-A885-4C2E-BF3A-0A769CD6AFDE}" presName="horz1" presStyleCnt="0"/>
      <dgm:spPr/>
    </dgm:pt>
    <dgm:pt modelId="{F006C321-CB1D-49CD-8CC4-3A1B8CC86351}" type="pres">
      <dgm:prSet presAssocID="{93CBE97C-A885-4C2E-BF3A-0A769CD6AFDE}" presName="tx1" presStyleLbl="revTx" presStyleIdx="0" presStyleCnt="4"/>
      <dgm:spPr/>
    </dgm:pt>
    <dgm:pt modelId="{4C647AA3-F88C-433C-ADF1-E5CD0878B9E6}" type="pres">
      <dgm:prSet presAssocID="{93CBE97C-A885-4C2E-BF3A-0A769CD6AFDE}" presName="vert1" presStyleCnt="0"/>
      <dgm:spPr/>
    </dgm:pt>
    <dgm:pt modelId="{7E65AEDA-9865-45DE-AEE6-B955EE9C4CF1}" type="pres">
      <dgm:prSet presAssocID="{087D902B-DEC1-4902-9C0A-120BB91D190B}" presName="thickLine" presStyleLbl="alignNode1" presStyleIdx="1" presStyleCnt="4"/>
      <dgm:spPr/>
    </dgm:pt>
    <dgm:pt modelId="{7CD03647-8F48-4563-AD21-005700110F75}" type="pres">
      <dgm:prSet presAssocID="{087D902B-DEC1-4902-9C0A-120BB91D190B}" presName="horz1" presStyleCnt="0"/>
      <dgm:spPr/>
    </dgm:pt>
    <dgm:pt modelId="{A799B71A-B997-43EA-9FFF-B5BAFB7B281D}" type="pres">
      <dgm:prSet presAssocID="{087D902B-DEC1-4902-9C0A-120BB91D190B}" presName="tx1" presStyleLbl="revTx" presStyleIdx="1" presStyleCnt="4"/>
      <dgm:spPr/>
    </dgm:pt>
    <dgm:pt modelId="{52E5119F-2B17-4EEB-B8D9-FE237607C0D0}" type="pres">
      <dgm:prSet presAssocID="{087D902B-DEC1-4902-9C0A-120BB91D190B}" presName="vert1" presStyleCnt="0"/>
      <dgm:spPr/>
    </dgm:pt>
    <dgm:pt modelId="{99CA31E0-3ECE-43FF-82E6-0F00DDDBEE36}" type="pres">
      <dgm:prSet presAssocID="{408A1A1B-29CB-4EAE-BD67-797458FB28D2}" presName="thickLine" presStyleLbl="alignNode1" presStyleIdx="2" presStyleCnt="4"/>
      <dgm:spPr/>
    </dgm:pt>
    <dgm:pt modelId="{5B6B2764-A3E6-4CBC-9E6A-6DC5F620D723}" type="pres">
      <dgm:prSet presAssocID="{408A1A1B-29CB-4EAE-BD67-797458FB28D2}" presName="horz1" presStyleCnt="0"/>
      <dgm:spPr/>
    </dgm:pt>
    <dgm:pt modelId="{8BAA87FB-5A8F-4353-BBCA-D945A46CCE66}" type="pres">
      <dgm:prSet presAssocID="{408A1A1B-29CB-4EAE-BD67-797458FB28D2}" presName="tx1" presStyleLbl="revTx" presStyleIdx="2" presStyleCnt="4"/>
      <dgm:spPr/>
    </dgm:pt>
    <dgm:pt modelId="{A84D4BF1-D15B-40B6-B08A-BD54E37D8DF6}" type="pres">
      <dgm:prSet presAssocID="{408A1A1B-29CB-4EAE-BD67-797458FB28D2}" presName="vert1" presStyleCnt="0"/>
      <dgm:spPr/>
    </dgm:pt>
    <dgm:pt modelId="{29A697CF-87F4-44C0-87B3-EBA30783D42B}" type="pres">
      <dgm:prSet presAssocID="{C0648CF3-F55D-4A9E-8519-F114D85B6CFE}" presName="thickLine" presStyleLbl="alignNode1" presStyleIdx="3" presStyleCnt="4"/>
      <dgm:spPr/>
    </dgm:pt>
    <dgm:pt modelId="{6D8DA00F-2F38-4CD9-8DFB-1E3995EDA8D4}" type="pres">
      <dgm:prSet presAssocID="{C0648CF3-F55D-4A9E-8519-F114D85B6CFE}" presName="horz1" presStyleCnt="0"/>
      <dgm:spPr/>
    </dgm:pt>
    <dgm:pt modelId="{248452D7-9E3E-4A92-96FC-640D45920D9B}" type="pres">
      <dgm:prSet presAssocID="{C0648CF3-F55D-4A9E-8519-F114D85B6CFE}" presName="tx1" presStyleLbl="revTx" presStyleIdx="3" presStyleCnt="4"/>
      <dgm:spPr/>
    </dgm:pt>
    <dgm:pt modelId="{D4C875B9-2D43-485D-8ED8-14FEFE889F95}" type="pres">
      <dgm:prSet presAssocID="{C0648CF3-F55D-4A9E-8519-F114D85B6CFE}" presName="vert1" presStyleCnt="0"/>
      <dgm:spPr/>
    </dgm:pt>
  </dgm:ptLst>
  <dgm:cxnLst>
    <dgm:cxn modelId="{F38ACF17-CCBA-4ADC-9A23-2307A2CCA976}" srcId="{75583B79-2750-4CAD-AB54-37320D72EFA3}" destId="{93CBE97C-A885-4C2E-BF3A-0A769CD6AFDE}" srcOrd="0" destOrd="0" parTransId="{0F640B23-2766-4DD3-AA28-67A012C5DD25}" sibTransId="{6869BB3E-C40D-434C-A92B-17E20079C829}"/>
    <dgm:cxn modelId="{2D04D71E-E899-4BC5-BCAE-899C6936A114}" type="presOf" srcId="{93CBE97C-A885-4C2E-BF3A-0A769CD6AFDE}" destId="{F006C321-CB1D-49CD-8CC4-3A1B8CC86351}" srcOrd="0" destOrd="0" presId="urn:microsoft.com/office/officeart/2008/layout/LinedList"/>
    <dgm:cxn modelId="{EFFACD36-400B-4F93-A4EC-C6C1B2B6522D}" type="presOf" srcId="{75583B79-2750-4CAD-AB54-37320D72EFA3}" destId="{4D59BED1-A5E7-4EDE-9926-34E276E58435}" srcOrd="0" destOrd="0" presId="urn:microsoft.com/office/officeart/2008/layout/LinedList"/>
    <dgm:cxn modelId="{179B4968-3C5E-4EEC-AEB1-A337391311A4}" srcId="{75583B79-2750-4CAD-AB54-37320D72EFA3}" destId="{C0648CF3-F55D-4A9E-8519-F114D85B6CFE}" srcOrd="3" destOrd="0" parTransId="{345CFDE9-970E-44CE-9219-799B4091969B}" sibTransId="{340387DE-8500-4A32-9BE1-A4DEC27EF5FF}"/>
    <dgm:cxn modelId="{041F5871-9496-47CC-A252-F4996FAA90B5}" srcId="{75583B79-2750-4CAD-AB54-37320D72EFA3}" destId="{408A1A1B-29CB-4EAE-BD67-797458FB28D2}" srcOrd="2" destOrd="0" parTransId="{EE3DA9BF-DF03-48A0-8AA0-9CDE35BF7C96}" sibTransId="{F40E80E8-752B-4578-9484-2B358C450F80}"/>
    <dgm:cxn modelId="{BBED598F-7D23-4495-B049-AAFB64F9C278}" type="presOf" srcId="{087D902B-DEC1-4902-9C0A-120BB91D190B}" destId="{A799B71A-B997-43EA-9FFF-B5BAFB7B281D}" srcOrd="0" destOrd="0" presId="urn:microsoft.com/office/officeart/2008/layout/LinedList"/>
    <dgm:cxn modelId="{F7EFE998-E9A8-4F9A-BEA5-C4681BCBB0C8}" srcId="{75583B79-2750-4CAD-AB54-37320D72EFA3}" destId="{087D902B-DEC1-4902-9C0A-120BB91D190B}" srcOrd="1" destOrd="0" parTransId="{F3800487-CDD1-4B27-BC39-BEE951389C3B}" sibTransId="{AB76FE17-E142-4208-9B1F-C38BD2C60CB6}"/>
    <dgm:cxn modelId="{3DDD56C1-64B3-4A48-B5BC-CB5E673755A0}" type="presOf" srcId="{408A1A1B-29CB-4EAE-BD67-797458FB28D2}" destId="{8BAA87FB-5A8F-4353-BBCA-D945A46CCE66}" srcOrd="0" destOrd="0" presId="urn:microsoft.com/office/officeart/2008/layout/LinedList"/>
    <dgm:cxn modelId="{66C73BEA-C1CF-4D52-B0B6-F9DAEB9554E5}" type="presOf" srcId="{C0648CF3-F55D-4A9E-8519-F114D85B6CFE}" destId="{248452D7-9E3E-4A92-96FC-640D45920D9B}" srcOrd="0" destOrd="0" presId="urn:microsoft.com/office/officeart/2008/layout/LinedList"/>
    <dgm:cxn modelId="{A7888800-B697-41C1-8479-A156703BA2A3}" type="presParOf" srcId="{4D59BED1-A5E7-4EDE-9926-34E276E58435}" destId="{D562ABE7-01F3-4AE9-82B9-502DE2BCCECC}" srcOrd="0" destOrd="0" presId="urn:microsoft.com/office/officeart/2008/layout/LinedList"/>
    <dgm:cxn modelId="{18888A5F-6AA8-4DBA-8C17-42563DA46501}" type="presParOf" srcId="{4D59BED1-A5E7-4EDE-9926-34E276E58435}" destId="{32D06DFA-4771-457F-ACD1-62904835DAB3}" srcOrd="1" destOrd="0" presId="urn:microsoft.com/office/officeart/2008/layout/LinedList"/>
    <dgm:cxn modelId="{A376676D-683A-4A5F-BBF9-7996CCA091EE}" type="presParOf" srcId="{32D06DFA-4771-457F-ACD1-62904835DAB3}" destId="{F006C321-CB1D-49CD-8CC4-3A1B8CC86351}" srcOrd="0" destOrd="0" presId="urn:microsoft.com/office/officeart/2008/layout/LinedList"/>
    <dgm:cxn modelId="{9908B03B-18D2-4116-85E9-52AD27997DD4}" type="presParOf" srcId="{32D06DFA-4771-457F-ACD1-62904835DAB3}" destId="{4C647AA3-F88C-433C-ADF1-E5CD0878B9E6}" srcOrd="1" destOrd="0" presId="urn:microsoft.com/office/officeart/2008/layout/LinedList"/>
    <dgm:cxn modelId="{A4A19118-4811-4E6F-8070-6EA2476CFF6F}" type="presParOf" srcId="{4D59BED1-A5E7-4EDE-9926-34E276E58435}" destId="{7E65AEDA-9865-45DE-AEE6-B955EE9C4CF1}" srcOrd="2" destOrd="0" presId="urn:microsoft.com/office/officeart/2008/layout/LinedList"/>
    <dgm:cxn modelId="{D79A9DFA-5622-49C0-9C75-0D5E2C4A27F9}" type="presParOf" srcId="{4D59BED1-A5E7-4EDE-9926-34E276E58435}" destId="{7CD03647-8F48-4563-AD21-005700110F75}" srcOrd="3" destOrd="0" presId="urn:microsoft.com/office/officeart/2008/layout/LinedList"/>
    <dgm:cxn modelId="{1361BC19-83B9-460C-A18A-20B033512C26}" type="presParOf" srcId="{7CD03647-8F48-4563-AD21-005700110F75}" destId="{A799B71A-B997-43EA-9FFF-B5BAFB7B281D}" srcOrd="0" destOrd="0" presId="urn:microsoft.com/office/officeart/2008/layout/LinedList"/>
    <dgm:cxn modelId="{67CF5B22-29DE-4358-9E71-4DB48948667E}" type="presParOf" srcId="{7CD03647-8F48-4563-AD21-005700110F75}" destId="{52E5119F-2B17-4EEB-B8D9-FE237607C0D0}" srcOrd="1" destOrd="0" presId="urn:microsoft.com/office/officeart/2008/layout/LinedList"/>
    <dgm:cxn modelId="{5EA47485-8051-4992-ADD1-FF18BB79883D}" type="presParOf" srcId="{4D59BED1-A5E7-4EDE-9926-34E276E58435}" destId="{99CA31E0-3ECE-43FF-82E6-0F00DDDBEE36}" srcOrd="4" destOrd="0" presId="urn:microsoft.com/office/officeart/2008/layout/LinedList"/>
    <dgm:cxn modelId="{1FAA09DB-D8BD-4B3A-B89F-38BCE508807C}" type="presParOf" srcId="{4D59BED1-A5E7-4EDE-9926-34E276E58435}" destId="{5B6B2764-A3E6-4CBC-9E6A-6DC5F620D723}" srcOrd="5" destOrd="0" presId="urn:microsoft.com/office/officeart/2008/layout/LinedList"/>
    <dgm:cxn modelId="{B4DDC078-119E-4F4D-B822-F890A3C28750}" type="presParOf" srcId="{5B6B2764-A3E6-4CBC-9E6A-6DC5F620D723}" destId="{8BAA87FB-5A8F-4353-BBCA-D945A46CCE66}" srcOrd="0" destOrd="0" presId="urn:microsoft.com/office/officeart/2008/layout/LinedList"/>
    <dgm:cxn modelId="{7584607E-8C01-4DF7-BCCF-96501DE09E0C}" type="presParOf" srcId="{5B6B2764-A3E6-4CBC-9E6A-6DC5F620D723}" destId="{A84D4BF1-D15B-40B6-B08A-BD54E37D8DF6}" srcOrd="1" destOrd="0" presId="urn:microsoft.com/office/officeart/2008/layout/LinedList"/>
    <dgm:cxn modelId="{B6882C79-B085-4C24-B031-EAF223568E99}" type="presParOf" srcId="{4D59BED1-A5E7-4EDE-9926-34E276E58435}" destId="{29A697CF-87F4-44C0-87B3-EBA30783D42B}" srcOrd="6" destOrd="0" presId="urn:microsoft.com/office/officeart/2008/layout/LinedList"/>
    <dgm:cxn modelId="{F15FF33B-FBDC-4499-8C93-0C0DA9745721}" type="presParOf" srcId="{4D59BED1-A5E7-4EDE-9926-34E276E58435}" destId="{6D8DA00F-2F38-4CD9-8DFB-1E3995EDA8D4}" srcOrd="7" destOrd="0" presId="urn:microsoft.com/office/officeart/2008/layout/LinedList"/>
    <dgm:cxn modelId="{BBC09126-9555-40D5-8B09-580693F44211}" type="presParOf" srcId="{6D8DA00F-2F38-4CD9-8DFB-1E3995EDA8D4}" destId="{248452D7-9E3E-4A92-96FC-640D45920D9B}" srcOrd="0" destOrd="0" presId="urn:microsoft.com/office/officeart/2008/layout/LinedList"/>
    <dgm:cxn modelId="{E1BC6FDC-13A0-401F-9BA8-7B2875639FE5}" type="presParOf" srcId="{6D8DA00F-2F38-4CD9-8DFB-1E3995EDA8D4}" destId="{D4C875B9-2D43-485D-8ED8-14FEFE889F9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EB03E27-0124-4D39-998E-E61C8FA92682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C4A96B5-FC87-422E-9018-10AFBBCAC456}">
      <dgm:prSet/>
      <dgm:spPr/>
      <dgm:t>
        <a:bodyPr/>
        <a:lstStyle/>
        <a:p>
          <a:endParaRPr lang="en-US" dirty="0"/>
        </a:p>
      </dgm:t>
    </dgm:pt>
    <dgm:pt modelId="{9DA2188A-6ED1-4BCC-A9C1-81167354E078}" type="parTrans" cxnId="{6C356E8E-F392-417A-AC1B-09777863B499}">
      <dgm:prSet/>
      <dgm:spPr/>
      <dgm:t>
        <a:bodyPr/>
        <a:lstStyle/>
        <a:p>
          <a:endParaRPr lang="en-US"/>
        </a:p>
      </dgm:t>
    </dgm:pt>
    <dgm:pt modelId="{3A594C01-F912-4619-A4C3-949B4B478D85}" type="sibTrans" cxnId="{6C356E8E-F392-417A-AC1B-09777863B499}">
      <dgm:prSet/>
      <dgm:spPr/>
      <dgm:t>
        <a:bodyPr/>
        <a:lstStyle/>
        <a:p>
          <a:endParaRPr lang="en-US"/>
        </a:p>
      </dgm:t>
    </dgm:pt>
    <dgm:pt modelId="{7E069CB9-AB3D-4500-B4BB-CF145F1A2040}">
      <dgm:prSet/>
      <dgm:spPr/>
      <dgm:t>
        <a:bodyPr/>
        <a:lstStyle/>
        <a:p>
          <a:r>
            <a:rPr lang="en-US" dirty="0"/>
            <a:t>Same principles apply.</a:t>
          </a:r>
        </a:p>
      </dgm:t>
    </dgm:pt>
    <dgm:pt modelId="{37C5F242-71BA-4C4C-839E-D504D47CE01C}" type="parTrans" cxnId="{613AC1DA-04CA-4C59-B5D7-78404AAAAC2E}">
      <dgm:prSet/>
      <dgm:spPr/>
      <dgm:t>
        <a:bodyPr/>
        <a:lstStyle/>
        <a:p>
          <a:endParaRPr lang="en-US"/>
        </a:p>
      </dgm:t>
    </dgm:pt>
    <dgm:pt modelId="{8C6D58C8-4333-4D78-A02B-97891558D83F}" type="sibTrans" cxnId="{613AC1DA-04CA-4C59-B5D7-78404AAAAC2E}">
      <dgm:prSet/>
      <dgm:spPr/>
      <dgm:t>
        <a:bodyPr/>
        <a:lstStyle/>
        <a:p>
          <a:endParaRPr lang="en-US"/>
        </a:p>
      </dgm:t>
    </dgm:pt>
    <dgm:pt modelId="{C4ED666B-5C72-4538-BD47-F71A1EE44095}">
      <dgm:prSet/>
      <dgm:spPr/>
      <dgm:t>
        <a:bodyPr/>
        <a:lstStyle/>
        <a:p>
          <a:r>
            <a:rPr lang="en-US"/>
            <a:t>Frequency important.</a:t>
          </a:r>
        </a:p>
      </dgm:t>
    </dgm:pt>
    <dgm:pt modelId="{BC93F574-B921-42B9-A5F7-00F85517D1BA}" type="parTrans" cxnId="{ACC35033-1F0B-482E-A832-574CCFB86335}">
      <dgm:prSet/>
      <dgm:spPr/>
      <dgm:t>
        <a:bodyPr/>
        <a:lstStyle/>
        <a:p>
          <a:endParaRPr lang="en-US"/>
        </a:p>
      </dgm:t>
    </dgm:pt>
    <dgm:pt modelId="{C6436AF0-A87C-4532-BE87-34EB4DE66E30}" type="sibTrans" cxnId="{ACC35033-1F0B-482E-A832-574CCFB86335}">
      <dgm:prSet/>
      <dgm:spPr/>
      <dgm:t>
        <a:bodyPr/>
        <a:lstStyle/>
        <a:p>
          <a:endParaRPr lang="en-US"/>
        </a:p>
      </dgm:t>
    </dgm:pt>
    <dgm:pt modelId="{44F5EAD3-1E5F-4FB1-9EEF-7F7B10EAFBBC}">
      <dgm:prSet/>
      <dgm:spPr/>
      <dgm:t>
        <a:bodyPr/>
        <a:lstStyle/>
        <a:p>
          <a:r>
            <a:rPr lang="en-US"/>
            <a:t>Anticipate</a:t>
          </a:r>
        </a:p>
      </dgm:t>
    </dgm:pt>
    <dgm:pt modelId="{2722CEEE-614F-41DB-8D75-E30FD2375576}" type="parTrans" cxnId="{608492B0-3EBA-4C1C-9CA3-2C914A6F6959}">
      <dgm:prSet/>
      <dgm:spPr/>
      <dgm:t>
        <a:bodyPr/>
        <a:lstStyle/>
        <a:p>
          <a:endParaRPr lang="en-US"/>
        </a:p>
      </dgm:t>
    </dgm:pt>
    <dgm:pt modelId="{0370CDCF-E7D0-4C55-A7E1-B9B4B6ECAA75}" type="sibTrans" cxnId="{608492B0-3EBA-4C1C-9CA3-2C914A6F6959}">
      <dgm:prSet/>
      <dgm:spPr/>
      <dgm:t>
        <a:bodyPr/>
        <a:lstStyle/>
        <a:p>
          <a:endParaRPr lang="en-US"/>
        </a:p>
      </dgm:t>
    </dgm:pt>
    <dgm:pt modelId="{3C6D7EEF-684A-45CF-9764-5D59E3CA14E9}">
      <dgm:prSet/>
      <dgm:spPr/>
      <dgm:t>
        <a:bodyPr/>
        <a:lstStyle/>
        <a:p>
          <a:r>
            <a:rPr lang="en-US"/>
            <a:t>Hydration debate!</a:t>
          </a:r>
        </a:p>
      </dgm:t>
    </dgm:pt>
    <dgm:pt modelId="{3EE4D8DF-4744-48A1-96B3-C196A85B9BB2}" type="parTrans" cxnId="{19005ED8-61B4-4037-A29A-9256F0F48B3C}">
      <dgm:prSet/>
      <dgm:spPr/>
      <dgm:t>
        <a:bodyPr/>
        <a:lstStyle/>
        <a:p>
          <a:endParaRPr lang="en-US"/>
        </a:p>
      </dgm:t>
    </dgm:pt>
    <dgm:pt modelId="{1029D0CB-E38C-4071-A821-8BB386A81883}" type="sibTrans" cxnId="{19005ED8-61B4-4037-A29A-9256F0F48B3C}">
      <dgm:prSet/>
      <dgm:spPr/>
      <dgm:t>
        <a:bodyPr/>
        <a:lstStyle/>
        <a:p>
          <a:endParaRPr lang="en-US"/>
        </a:p>
      </dgm:t>
    </dgm:pt>
    <dgm:pt modelId="{8E39350B-BF9C-40CC-9683-7F802F06FAFF}">
      <dgm:prSet/>
      <dgm:spPr/>
      <dgm:t>
        <a:bodyPr/>
        <a:lstStyle/>
        <a:p>
          <a:r>
            <a:rPr lang="en-US" dirty="0"/>
            <a:t>Be creative!!!</a:t>
          </a:r>
        </a:p>
      </dgm:t>
    </dgm:pt>
    <dgm:pt modelId="{A98076E4-73CF-4C7F-B065-CB757A69DFBD}" type="parTrans" cxnId="{C5729AAB-F6FC-445A-8A9F-4A520D731197}">
      <dgm:prSet/>
      <dgm:spPr/>
      <dgm:t>
        <a:bodyPr/>
        <a:lstStyle/>
        <a:p>
          <a:endParaRPr lang="en-US"/>
        </a:p>
      </dgm:t>
    </dgm:pt>
    <dgm:pt modelId="{61C0840F-A92A-4B7F-B213-CB37BE1C05EB}" type="sibTrans" cxnId="{C5729AAB-F6FC-445A-8A9F-4A520D731197}">
      <dgm:prSet/>
      <dgm:spPr/>
      <dgm:t>
        <a:bodyPr/>
        <a:lstStyle/>
        <a:p>
          <a:endParaRPr lang="en-US"/>
        </a:p>
      </dgm:t>
    </dgm:pt>
    <dgm:pt modelId="{87DEBFC8-6823-45AD-B344-31001B420F48}" type="pres">
      <dgm:prSet presAssocID="{0EB03E27-0124-4D39-998E-E61C8FA92682}" presName="vert0" presStyleCnt="0">
        <dgm:presLayoutVars>
          <dgm:dir/>
          <dgm:animOne val="branch"/>
          <dgm:animLvl val="lvl"/>
        </dgm:presLayoutVars>
      </dgm:prSet>
      <dgm:spPr/>
    </dgm:pt>
    <dgm:pt modelId="{D55F0624-0212-4295-93BE-F68DAFBF5CA9}" type="pres">
      <dgm:prSet presAssocID="{0C4A96B5-FC87-422E-9018-10AFBBCAC456}" presName="thickLine" presStyleLbl="alignNode1" presStyleIdx="0" presStyleCnt="1"/>
      <dgm:spPr/>
    </dgm:pt>
    <dgm:pt modelId="{E6E5ED74-AC50-4982-9783-CADE4644B269}" type="pres">
      <dgm:prSet presAssocID="{0C4A96B5-FC87-422E-9018-10AFBBCAC456}" presName="horz1" presStyleCnt="0"/>
      <dgm:spPr/>
    </dgm:pt>
    <dgm:pt modelId="{A4CC9ABE-DF23-4DD3-9404-E3C1200B1CBD}" type="pres">
      <dgm:prSet presAssocID="{0C4A96B5-FC87-422E-9018-10AFBBCAC456}" presName="tx1" presStyleLbl="revTx" presStyleIdx="0" presStyleCnt="6"/>
      <dgm:spPr/>
    </dgm:pt>
    <dgm:pt modelId="{C663666F-314E-4BD1-A6FD-F4352662CF72}" type="pres">
      <dgm:prSet presAssocID="{0C4A96B5-FC87-422E-9018-10AFBBCAC456}" presName="vert1" presStyleCnt="0"/>
      <dgm:spPr/>
    </dgm:pt>
    <dgm:pt modelId="{C4C98010-AE80-403A-87A2-C4DECBA8DDCF}" type="pres">
      <dgm:prSet presAssocID="{7E069CB9-AB3D-4500-B4BB-CF145F1A2040}" presName="vertSpace2a" presStyleCnt="0"/>
      <dgm:spPr/>
    </dgm:pt>
    <dgm:pt modelId="{1DE4F921-8109-4773-9594-89E35BABB7B0}" type="pres">
      <dgm:prSet presAssocID="{7E069CB9-AB3D-4500-B4BB-CF145F1A2040}" presName="horz2" presStyleCnt="0"/>
      <dgm:spPr/>
    </dgm:pt>
    <dgm:pt modelId="{EEEC0AEC-C04B-4D5B-AACD-D2B882DB80E8}" type="pres">
      <dgm:prSet presAssocID="{7E069CB9-AB3D-4500-B4BB-CF145F1A2040}" presName="horzSpace2" presStyleCnt="0"/>
      <dgm:spPr/>
    </dgm:pt>
    <dgm:pt modelId="{5695EFE9-FACD-43DA-9209-AF8DB8EECAAE}" type="pres">
      <dgm:prSet presAssocID="{7E069CB9-AB3D-4500-B4BB-CF145F1A2040}" presName="tx2" presStyleLbl="revTx" presStyleIdx="1" presStyleCnt="6"/>
      <dgm:spPr/>
    </dgm:pt>
    <dgm:pt modelId="{9ADEDFDA-5F2E-4AC9-A8F1-823CA25C478F}" type="pres">
      <dgm:prSet presAssocID="{7E069CB9-AB3D-4500-B4BB-CF145F1A2040}" presName="vert2" presStyleCnt="0"/>
      <dgm:spPr/>
    </dgm:pt>
    <dgm:pt modelId="{7E3ADEE5-94DF-4F5B-9BD6-40D7D86CB787}" type="pres">
      <dgm:prSet presAssocID="{7E069CB9-AB3D-4500-B4BB-CF145F1A2040}" presName="thinLine2b" presStyleLbl="callout" presStyleIdx="0" presStyleCnt="5"/>
      <dgm:spPr/>
    </dgm:pt>
    <dgm:pt modelId="{79BA1308-EA07-4C0F-A679-D8F3A35A741B}" type="pres">
      <dgm:prSet presAssocID="{7E069CB9-AB3D-4500-B4BB-CF145F1A2040}" presName="vertSpace2b" presStyleCnt="0"/>
      <dgm:spPr/>
    </dgm:pt>
    <dgm:pt modelId="{C9640177-F4D8-454E-A67F-0BAA35D34889}" type="pres">
      <dgm:prSet presAssocID="{C4ED666B-5C72-4538-BD47-F71A1EE44095}" presName="horz2" presStyleCnt="0"/>
      <dgm:spPr/>
    </dgm:pt>
    <dgm:pt modelId="{83C73B68-562C-4B27-80FC-A76FE9B28C01}" type="pres">
      <dgm:prSet presAssocID="{C4ED666B-5C72-4538-BD47-F71A1EE44095}" presName="horzSpace2" presStyleCnt="0"/>
      <dgm:spPr/>
    </dgm:pt>
    <dgm:pt modelId="{98216B04-8DAC-4FD2-86CA-2B43E9265CCE}" type="pres">
      <dgm:prSet presAssocID="{C4ED666B-5C72-4538-BD47-F71A1EE44095}" presName="tx2" presStyleLbl="revTx" presStyleIdx="2" presStyleCnt="6"/>
      <dgm:spPr/>
    </dgm:pt>
    <dgm:pt modelId="{05E48CD2-FAE6-41FF-B669-AC0F44765471}" type="pres">
      <dgm:prSet presAssocID="{C4ED666B-5C72-4538-BD47-F71A1EE44095}" presName="vert2" presStyleCnt="0"/>
      <dgm:spPr/>
    </dgm:pt>
    <dgm:pt modelId="{3CECA64C-3F6B-4009-809B-58C2B6D3D07B}" type="pres">
      <dgm:prSet presAssocID="{C4ED666B-5C72-4538-BD47-F71A1EE44095}" presName="thinLine2b" presStyleLbl="callout" presStyleIdx="1" presStyleCnt="5"/>
      <dgm:spPr/>
    </dgm:pt>
    <dgm:pt modelId="{057BD8EE-802B-4BA7-9767-C7E035B9AAAE}" type="pres">
      <dgm:prSet presAssocID="{C4ED666B-5C72-4538-BD47-F71A1EE44095}" presName="vertSpace2b" presStyleCnt="0"/>
      <dgm:spPr/>
    </dgm:pt>
    <dgm:pt modelId="{4C9919CA-6AB2-45B2-9E4D-001914FFEDA2}" type="pres">
      <dgm:prSet presAssocID="{44F5EAD3-1E5F-4FB1-9EEF-7F7B10EAFBBC}" presName="horz2" presStyleCnt="0"/>
      <dgm:spPr/>
    </dgm:pt>
    <dgm:pt modelId="{237FC31B-651C-46E0-BF2D-A0CA90662225}" type="pres">
      <dgm:prSet presAssocID="{44F5EAD3-1E5F-4FB1-9EEF-7F7B10EAFBBC}" presName="horzSpace2" presStyleCnt="0"/>
      <dgm:spPr/>
    </dgm:pt>
    <dgm:pt modelId="{6E4207F3-F00B-4467-95C7-9F89ED7BF76E}" type="pres">
      <dgm:prSet presAssocID="{44F5EAD3-1E5F-4FB1-9EEF-7F7B10EAFBBC}" presName="tx2" presStyleLbl="revTx" presStyleIdx="3" presStyleCnt="6"/>
      <dgm:spPr/>
    </dgm:pt>
    <dgm:pt modelId="{EEC913D6-4F1A-469E-9964-BB4A5969A47F}" type="pres">
      <dgm:prSet presAssocID="{44F5EAD3-1E5F-4FB1-9EEF-7F7B10EAFBBC}" presName="vert2" presStyleCnt="0"/>
      <dgm:spPr/>
    </dgm:pt>
    <dgm:pt modelId="{A2D360D5-1B98-45C5-AE77-5A40EB452FE1}" type="pres">
      <dgm:prSet presAssocID="{44F5EAD3-1E5F-4FB1-9EEF-7F7B10EAFBBC}" presName="thinLine2b" presStyleLbl="callout" presStyleIdx="2" presStyleCnt="5"/>
      <dgm:spPr/>
    </dgm:pt>
    <dgm:pt modelId="{A0168F05-71D7-4FC4-9906-109CD9D735B8}" type="pres">
      <dgm:prSet presAssocID="{44F5EAD3-1E5F-4FB1-9EEF-7F7B10EAFBBC}" presName="vertSpace2b" presStyleCnt="0"/>
      <dgm:spPr/>
    </dgm:pt>
    <dgm:pt modelId="{475926D4-D048-44E0-AFE5-586D71A9A8C7}" type="pres">
      <dgm:prSet presAssocID="{3C6D7EEF-684A-45CF-9764-5D59E3CA14E9}" presName="horz2" presStyleCnt="0"/>
      <dgm:spPr/>
    </dgm:pt>
    <dgm:pt modelId="{D19B8F55-1B1C-4A2B-8C12-98C2BD17BF64}" type="pres">
      <dgm:prSet presAssocID="{3C6D7EEF-684A-45CF-9764-5D59E3CA14E9}" presName="horzSpace2" presStyleCnt="0"/>
      <dgm:spPr/>
    </dgm:pt>
    <dgm:pt modelId="{778CDC15-193B-475B-81AB-0FF6CA123CB1}" type="pres">
      <dgm:prSet presAssocID="{3C6D7EEF-684A-45CF-9764-5D59E3CA14E9}" presName="tx2" presStyleLbl="revTx" presStyleIdx="4" presStyleCnt="6"/>
      <dgm:spPr/>
    </dgm:pt>
    <dgm:pt modelId="{DC0B071F-DB97-4F17-8119-0578C272FCD2}" type="pres">
      <dgm:prSet presAssocID="{3C6D7EEF-684A-45CF-9764-5D59E3CA14E9}" presName="vert2" presStyleCnt="0"/>
      <dgm:spPr/>
    </dgm:pt>
    <dgm:pt modelId="{4886B31B-CFAE-4AD3-87B0-6532C80F9324}" type="pres">
      <dgm:prSet presAssocID="{3C6D7EEF-684A-45CF-9764-5D59E3CA14E9}" presName="thinLine2b" presStyleLbl="callout" presStyleIdx="3" presStyleCnt="5"/>
      <dgm:spPr/>
    </dgm:pt>
    <dgm:pt modelId="{6396B4CC-3710-44AB-B678-714C197E2228}" type="pres">
      <dgm:prSet presAssocID="{3C6D7EEF-684A-45CF-9764-5D59E3CA14E9}" presName="vertSpace2b" presStyleCnt="0"/>
      <dgm:spPr/>
    </dgm:pt>
    <dgm:pt modelId="{0A4A3931-9C61-4969-85C5-D10D457CE8C5}" type="pres">
      <dgm:prSet presAssocID="{8E39350B-BF9C-40CC-9683-7F802F06FAFF}" presName="horz2" presStyleCnt="0"/>
      <dgm:spPr/>
    </dgm:pt>
    <dgm:pt modelId="{0D34EC24-7A73-4C9C-869D-C597F0F4AF82}" type="pres">
      <dgm:prSet presAssocID="{8E39350B-BF9C-40CC-9683-7F802F06FAFF}" presName="horzSpace2" presStyleCnt="0"/>
      <dgm:spPr/>
    </dgm:pt>
    <dgm:pt modelId="{23A1B744-A1AF-4CBF-A94D-8F2DD6F59A56}" type="pres">
      <dgm:prSet presAssocID="{8E39350B-BF9C-40CC-9683-7F802F06FAFF}" presName="tx2" presStyleLbl="revTx" presStyleIdx="5" presStyleCnt="6"/>
      <dgm:spPr/>
    </dgm:pt>
    <dgm:pt modelId="{5AE033C2-B8DA-4293-913B-96C09923E6C0}" type="pres">
      <dgm:prSet presAssocID="{8E39350B-BF9C-40CC-9683-7F802F06FAFF}" presName="vert2" presStyleCnt="0"/>
      <dgm:spPr/>
    </dgm:pt>
    <dgm:pt modelId="{768D7675-CE49-4452-A5A3-7DE60E3FB3E0}" type="pres">
      <dgm:prSet presAssocID="{8E39350B-BF9C-40CC-9683-7F802F06FAFF}" presName="thinLine2b" presStyleLbl="callout" presStyleIdx="4" presStyleCnt="5"/>
      <dgm:spPr/>
    </dgm:pt>
    <dgm:pt modelId="{DA7552FD-C77E-4C40-B6F8-05100409E6C7}" type="pres">
      <dgm:prSet presAssocID="{8E39350B-BF9C-40CC-9683-7F802F06FAFF}" presName="vertSpace2b" presStyleCnt="0"/>
      <dgm:spPr/>
    </dgm:pt>
  </dgm:ptLst>
  <dgm:cxnLst>
    <dgm:cxn modelId="{90316C02-2B54-4CAD-9734-D7DC8618CF5B}" type="presOf" srcId="{8E39350B-BF9C-40CC-9683-7F802F06FAFF}" destId="{23A1B744-A1AF-4CBF-A94D-8F2DD6F59A56}" srcOrd="0" destOrd="0" presId="urn:microsoft.com/office/officeart/2008/layout/LinedList"/>
    <dgm:cxn modelId="{9B702509-1B07-4497-A1ED-38D42B05CD89}" type="presOf" srcId="{0C4A96B5-FC87-422E-9018-10AFBBCAC456}" destId="{A4CC9ABE-DF23-4DD3-9404-E3C1200B1CBD}" srcOrd="0" destOrd="0" presId="urn:microsoft.com/office/officeart/2008/layout/LinedList"/>
    <dgm:cxn modelId="{3E5D5531-B28E-4F4C-9C24-70461E95ACDA}" type="presOf" srcId="{7E069CB9-AB3D-4500-B4BB-CF145F1A2040}" destId="{5695EFE9-FACD-43DA-9209-AF8DB8EECAAE}" srcOrd="0" destOrd="0" presId="urn:microsoft.com/office/officeart/2008/layout/LinedList"/>
    <dgm:cxn modelId="{ACC35033-1F0B-482E-A832-574CCFB86335}" srcId="{0C4A96B5-FC87-422E-9018-10AFBBCAC456}" destId="{C4ED666B-5C72-4538-BD47-F71A1EE44095}" srcOrd="1" destOrd="0" parTransId="{BC93F574-B921-42B9-A5F7-00F85517D1BA}" sibTransId="{C6436AF0-A87C-4532-BE87-34EB4DE66E30}"/>
    <dgm:cxn modelId="{6C356E8E-F392-417A-AC1B-09777863B499}" srcId="{0EB03E27-0124-4D39-998E-E61C8FA92682}" destId="{0C4A96B5-FC87-422E-9018-10AFBBCAC456}" srcOrd="0" destOrd="0" parTransId="{9DA2188A-6ED1-4BCC-A9C1-81167354E078}" sibTransId="{3A594C01-F912-4619-A4C3-949B4B478D85}"/>
    <dgm:cxn modelId="{4F7C1096-689A-4427-B0E5-01404F78F39E}" type="presOf" srcId="{0EB03E27-0124-4D39-998E-E61C8FA92682}" destId="{87DEBFC8-6823-45AD-B344-31001B420F48}" srcOrd="0" destOrd="0" presId="urn:microsoft.com/office/officeart/2008/layout/LinedList"/>
    <dgm:cxn modelId="{C5729AAB-F6FC-445A-8A9F-4A520D731197}" srcId="{0C4A96B5-FC87-422E-9018-10AFBBCAC456}" destId="{8E39350B-BF9C-40CC-9683-7F802F06FAFF}" srcOrd="4" destOrd="0" parTransId="{A98076E4-73CF-4C7F-B065-CB757A69DFBD}" sibTransId="{61C0840F-A92A-4B7F-B213-CB37BE1C05EB}"/>
    <dgm:cxn modelId="{608492B0-3EBA-4C1C-9CA3-2C914A6F6959}" srcId="{0C4A96B5-FC87-422E-9018-10AFBBCAC456}" destId="{44F5EAD3-1E5F-4FB1-9EEF-7F7B10EAFBBC}" srcOrd="2" destOrd="0" parTransId="{2722CEEE-614F-41DB-8D75-E30FD2375576}" sibTransId="{0370CDCF-E7D0-4C55-A7E1-B9B4B6ECAA75}"/>
    <dgm:cxn modelId="{FD251EB6-9216-4088-9E59-5601295B1A6A}" type="presOf" srcId="{44F5EAD3-1E5F-4FB1-9EEF-7F7B10EAFBBC}" destId="{6E4207F3-F00B-4467-95C7-9F89ED7BF76E}" srcOrd="0" destOrd="0" presId="urn:microsoft.com/office/officeart/2008/layout/LinedList"/>
    <dgm:cxn modelId="{F66DE3BB-B934-42A9-8011-18440C7A660E}" type="presOf" srcId="{3C6D7EEF-684A-45CF-9764-5D59E3CA14E9}" destId="{778CDC15-193B-475B-81AB-0FF6CA123CB1}" srcOrd="0" destOrd="0" presId="urn:microsoft.com/office/officeart/2008/layout/LinedList"/>
    <dgm:cxn modelId="{75CA97CA-02B2-4335-B3D0-69D9A1436AC6}" type="presOf" srcId="{C4ED666B-5C72-4538-BD47-F71A1EE44095}" destId="{98216B04-8DAC-4FD2-86CA-2B43E9265CCE}" srcOrd="0" destOrd="0" presId="urn:microsoft.com/office/officeart/2008/layout/LinedList"/>
    <dgm:cxn modelId="{19005ED8-61B4-4037-A29A-9256F0F48B3C}" srcId="{0C4A96B5-FC87-422E-9018-10AFBBCAC456}" destId="{3C6D7EEF-684A-45CF-9764-5D59E3CA14E9}" srcOrd="3" destOrd="0" parTransId="{3EE4D8DF-4744-48A1-96B3-C196A85B9BB2}" sibTransId="{1029D0CB-E38C-4071-A821-8BB386A81883}"/>
    <dgm:cxn modelId="{613AC1DA-04CA-4C59-B5D7-78404AAAAC2E}" srcId="{0C4A96B5-FC87-422E-9018-10AFBBCAC456}" destId="{7E069CB9-AB3D-4500-B4BB-CF145F1A2040}" srcOrd="0" destOrd="0" parTransId="{37C5F242-71BA-4C4C-839E-D504D47CE01C}" sibTransId="{8C6D58C8-4333-4D78-A02B-97891558D83F}"/>
    <dgm:cxn modelId="{14EA6CE6-6B70-4A11-AAB1-6C56BB25F09A}" type="presParOf" srcId="{87DEBFC8-6823-45AD-B344-31001B420F48}" destId="{D55F0624-0212-4295-93BE-F68DAFBF5CA9}" srcOrd="0" destOrd="0" presId="urn:microsoft.com/office/officeart/2008/layout/LinedList"/>
    <dgm:cxn modelId="{3DA9A53D-5918-4CB0-9C09-7D6EBC548FF8}" type="presParOf" srcId="{87DEBFC8-6823-45AD-B344-31001B420F48}" destId="{E6E5ED74-AC50-4982-9783-CADE4644B269}" srcOrd="1" destOrd="0" presId="urn:microsoft.com/office/officeart/2008/layout/LinedList"/>
    <dgm:cxn modelId="{C89EAEB2-72A3-4E14-B50F-2490A48C62AB}" type="presParOf" srcId="{E6E5ED74-AC50-4982-9783-CADE4644B269}" destId="{A4CC9ABE-DF23-4DD3-9404-E3C1200B1CBD}" srcOrd="0" destOrd="0" presId="urn:microsoft.com/office/officeart/2008/layout/LinedList"/>
    <dgm:cxn modelId="{17F604A8-AEDC-4BC8-BA90-051D1F16111A}" type="presParOf" srcId="{E6E5ED74-AC50-4982-9783-CADE4644B269}" destId="{C663666F-314E-4BD1-A6FD-F4352662CF72}" srcOrd="1" destOrd="0" presId="urn:microsoft.com/office/officeart/2008/layout/LinedList"/>
    <dgm:cxn modelId="{67BE7E8E-249F-45E6-88F3-9763E11A6ECF}" type="presParOf" srcId="{C663666F-314E-4BD1-A6FD-F4352662CF72}" destId="{C4C98010-AE80-403A-87A2-C4DECBA8DDCF}" srcOrd="0" destOrd="0" presId="urn:microsoft.com/office/officeart/2008/layout/LinedList"/>
    <dgm:cxn modelId="{3095AC4F-D272-4503-88AA-09A98988BB87}" type="presParOf" srcId="{C663666F-314E-4BD1-A6FD-F4352662CF72}" destId="{1DE4F921-8109-4773-9594-89E35BABB7B0}" srcOrd="1" destOrd="0" presId="urn:microsoft.com/office/officeart/2008/layout/LinedList"/>
    <dgm:cxn modelId="{BE509C6F-A1EB-453C-9D59-1DD4D0D1FC21}" type="presParOf" srcId="{1DE4F921-8109-4773-9594-89E35BABB7B0}" destId="{EEEC0AEC-C04B-4D5B-AACD-D2B882DB80E8}" srcOrd="0" destOrd="0" presId="urn:microsoft.com/office/officeart/2008/layout/LinedList"/>
    <dgm:cxn modelId="{F6EB40EF-23CE-4082-AC3C-5DF77ED06E64}" type="presParOf" srcId="{1DE4F921-8109-4773-9594-89E35BABB7B0}" destId="{5695EFE9-FACD-43DA-9209-AF8DB8EECAAE}" srcOrd="1" destOrd="0" presId="urn:microsoft.com/office/officeart/2008/layout/LinedList"/>
    <dgm:cxn modelId="{C690FD73-51F6-4C09-A45D-BDA1E28EF21D}" type="presParOf" srcId="{1DE4F921-8109-4773-9594-89E35BABB7B0}" destId="{9ADEDFDA-5F2E-4AC9-A8F1-823CA25C478F}" srcOrd="2" destOrd="0" presId="urn:microsoft.com/office/officeart/2008/layout/LinedList"/>
    <dgm:cxn modelId="{D7FBDBE3-E4DF-4EF1-888A-7A933ECD48C7}" type="presParOf" srcId="{C663666F-314E-4BD1-A6FD-F4352662CF72}" destId="{7E3ADEE5-94DF-4F5B-9BD6-40D7D86CB787}" srcOrd="2" destOrd="0" presId="urn:microsoft.com/office/officeart/2008/layout/LinedList"/>
    <dgm:cxn modelId="{0A655D30-5D74-4D78-8954-2037FCF485C9}" type="presParOf" srcId="{C663666F-314E-4BD1-A6FD-F4352662CF72}" destId="{79BA1308-EA07-4C0F-A679-D8F3A35A741B}" srcOrd="3" destOrd="0" presId="urn:microsoft.com/office/officeart/2008/layout/LinedList"/>
    <dgm:cxn modelId="{F29AD56C-0D69-4EFF-AC44-1A720B251A79}" type="presParOf" srcId="{C663666F-314E-4BD1-A6FD-F4352662CF72}" destId="{C9640177-F4D8-454E-A67F-0BAA35D34889}" srcOrd="4" destOrd="0" presId="urn:microsoft.com/office/officeart/2008/layout/LinedList"/>
    <dgm:cxn modelId="{8259E3E9-F2BE-4C2D-BAA8-7549D3CEF7B2}" type="presParOf" srcId="{C9640177-F4D8-454E-A67F-0BAA35D34889}" destId="{83C73B68-562C-4B27-80FC-A76FE9B28C01}" srcOrd="0" destOrd="0" presId="urn:microsoft.com/office/officeart/2008/layout/LinedList"/>
    <dgm:cxn modelId="{784C27C3-23C5-4195-8341-076AD807EEC1}" type="presParOf" srcId="{C9640177-F4D8-454E-A67F-0BAA35D34889}" destId="{98216B04-8DAC-4FD2-86CA-2B43E9265CCE}" srcOrd="1" destOrd="0" presId="urn:microsoft.com/office/officeart/2008/layout/LinedList"/>
    <dgm:cxn modelId="{548489E2-2419-496C-934A-24161610E452}" type="presParOf" srcId="{C9640177-F4D8-454E-A67F-0BAA35D34889}" destId="{05E48CD2-FAE6-41FF-B669-AC0F44765471}" srcOrd="2" destOrd="0" presId="urn:microsoft.com/office/officeart/2008/layout/LinedList"/>
    <dgm:cxn modelId="{8F52D370-30C8-43DA-B165-AAF8A7284DFB}" type="presParOf" srcId="{C663666F-314E-4BD1-A6FD-F4352662CF72}" destId="{3CECA64C-3F6B-4009-809B-58C2B6D3D07B}" srcOrd="5" destOrd="0" presId="urn:microsoft.com/office/officeart/2008/layout/LinedList"/>
    <dgm:cxn modelId="{5427828E-66F4-48F6-89B8-21D88FB15FBD}" type="presParOf" srcId="{C663666F-314E-4BD1-A6FD-F4352662CF72}" destId="{057BD8EE-802B-4BA7-9767-C7E035B9AAAE}" srcOrd="6" destOrd="0" presId="urn:microsoft.com/office/officeart/2008/layout/LinedList"/>
    <dgm:cxn modelId="{3F20F6B4-6290-4C3F-96BE-A949DAE8BCE9}" type="presParOf" srcId="{C663666F-314E-4BD1-A6FD-F4352662CF72}" destId="{4C9919CA-6AB2-45B2-9E4D-001914FFEDA2}" srcOrd="7" destOrd="0" presId="urn:microsoft.com/office/officeart/2008/layout/LinedList"/>
    <dgm:cxn modelId="{7C0C9F0F-B582-425F-BDF1-5C11B8128F8A}" type="presParOf" srcId="{4C9919CA-6AB2-45B2-9E4D-001914FFEDA2}" destId="{237FC31B-651C-46E0-BF2D-A0CA90662225}" srcOrd="0" destOrd="0" presId="urn:microsoft.com/office/officeart/2008/layout/LinedList"/>
    <dgm:cxn modelId="{B03A19E5-1FFC-4289-A49B-860446C0E0AF}" type="presParOf" srcId="{4C9919CA-6AB2-45B2-9E4D-001914FFEDA2}" destId="{6E4207F3-F00B-4467-95C7-9F89ED7BF76E}" srcOrd="1" destOrd="0" presId="urn:microsoft.com/office/officeart/2008/layout/LinedList"/>
    <dgm:cxn modelId="{A0B9137E-BCC2-4084-B5E7-AB2BC4AD8362}" type="presParOf" srcId="{4C9919CA-6AB2-45B2-9E4D-001914FFEDA2}" destId="{EEC913D6-4F1A-469E-9964-BB4A5969A47F}" srcOrd="2" destOrd="0" presId="urn:microsoft.com/office/officeart/2008/layout/LinedList"/>
    <dgm:cxn modelId="{6F3FCFB8-135D-41D4-9CB0-1585AB717549}" type="presParOf" srcId="{C663666F-314E-4BD1-A6FD-F4352662CF72}" destId="{A2D360D5-1B98-45C5-AE77-5A40EB452FE1}" srcOrd="8" destOrd="0" presId="urn:microsoft.com/office/officeart/2008/layout/LinedList"/>
    <dgm:cxn modelId="{CB81E7E6-5E08-48AE-9C49-2BC6F8B91E3A}" type="presParOf" srcId="{C663666F-314E-4BD1-A6FD-F4352662CF72}" destId="{A0168F05-71D7-4FC4-9906-109CD9D735B8}" srcOrd="9" destOrd="0" presId="urn:microsoft.com/office/officeart/2008/layout/LinedList"/>
    <dgm:cxn modelId="{80A9489F-15AE-48D1-BD6C-489019B7CCC3}" type="presParOf" srcId="{C663666F-314E-4BD1-A6FD-F4352662CF72}" destId="{475926D4-D048-44E0-AFE5-586D71A9A8C7}" srcOrd="10" destOrd="0" presId="urn:microsoft.com/office/officeart/2008/layout/LinedList"/>
    <dgm:cxn modelId="{60DB0241-EC1D-4EB6-8532-EE6D0B550A33}" type="presParOf" srcId="{475926D4-D048-44E0-AFE5-586D71A9A8C7}" destId="{D19B8F55-1B1C-4A2B-8C12-98C2BD17BF64}" srcOrd="0" destOrd="0" presId="urn:microsoft.com/office/officeart/2008/layout/LinedList"/>
    <dgm:cxn modelId="{2DA4CA15-D09F-4FA3-B20C-506C654EAF61}" type="presParOf" srcId="{475926D4-D048-44E0-AFE5-586D71A9A8C7}" destId="{778CDC15-193B-475B-81AB-0FF6CA123CB1}" srcOrd="1" destOrd="0" presId="urn:microsoft.com/office/officeart/2008/layout/LinedList"/>
    <dgm:cxn modelId="{E1995797-FDA1-4207-99E2-5B3192FF32DD}" type="presParOf" srcId="{475926D4-D048-44E0-AFE5-586D71A9A8C7}" destId="{DC0B071F-DB97-4F17-8119-0578C272FCD2}" srcOrd="2" destOrd="0" presId="urn:microsoft.com/office/officeart/2008/layout/LinedList"/>
    <dgm:cxn modelId="{BCA094A7-37C7-4933-BBFA-CB4F1DB0A922}" type="presParOf" srcId="{C663666F-314E-4BD1-A6FD-F4352662CF72}" destId="{4886B31B-CFAE-4AD3-87B0-6532C80F9324}" srcOrd="11" destOrd="0" presId="urn:microsoft.com/office/officeart/2008/layout/LinedList"/>
    <dgm:cxn modelId="{D85BD364-5BEE-43D3-8FD3-62230A555B53}" type="presParOf" srcId="{C663666F-314E-4BD1-A6FD-F4352662CF72}" destId="{6396B4CC-3710-44AB-B678-714C197E2228}" srcOrd="12" destOrd="0" presId="urn:microsoft.com/office/officeart/2008/layout/LinedList"/>
    <dgm:cxn modelId="{8D23E7CE-5FFF-44BA-8015-F27F34B54E0E}" type="presParOf" srcId="{C663666F-314E-4BD1-A6FD-F4352662CF72}" destId="{0A4A3931-9C61-4969-85C5-D10D457CE8C5}" srcOrd="13" destOrd="0" presId="urn:microsoft.com/office/officeart/2008/layout/LinedList"/>
    <dgm:cxn modelId="{4F18771D-A450-4DA5-BF50-576DCB5E5FB3}" type="presParOf" srcId="{0A4A3931-9C61-4969-85C5-D10D457CE8C5}" destId="{0D34EC24-7A73-4C9C-869D-C597F0F4AF82}" srcOrd="0" destOrd="0" presId="urn:microsoft.com/office/officeart/2008/layout/LinedList"/>
    <dgm:cxn modelId="{D4F59CC2-221F-4CAD-8F26-C262682604B0}" type="presParOf" srcId="{0A4A3931-9C61-4969-85C5-D10D457CE8C5}" destId="{23A1B744-A1AF-4CBF-A94D-8F2DD6F59A56}" srcOrd="1" destOrd="0" presId="urn:microsoft.com/office/officeart/2008/layout/LinedList"/>
    <dgm:cxn modelId="{B54A0945-3443-41FF-951F-044D9C2158E9}" type="presParOf" srcId="{0A4A3931-9C61-4969-85C5-D10D457CE8C5}" destId="{5AE033C2-B8DA-4293-913B-96C09923E6C0}" srcOrd="2" destOrd="0" presId="urn:microsoft.com/office/officeart/2008/layout/LinedList"/>
    <dgm:cxn modelId="{C3F8CB06-3EC9-4A61-9D82-4FB7F38CEBC9}" type="presParOf" srcId="{C663666F-314E-4BD1-A6FD-F4352662CF72}" destId="{768D7675-CE49-4452-A5A3-7DE60E3FB3E0}" srcOrd="14" destOrd="0" presId="urn:microsoft.com/office/officeart/2008/layout/LinedList"/>
    <dgm:cxn modelId="{5FA2A6E9-D47F-43C7-AB84-A12ABAB35433}" type="presParOf" srcId="{C663666F-314E-4BD1-A6FD-F4352662CF72}" destId="{DA7552FD-C77E-4C40-B6F8-05100409E6C7}" srcOrd="15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713FE2-3644-4F3C-9B74-26C715824EB7}">
      <dsp:nvSpPr>
        <dsp:cNvPr id="0" name=""/>
        <dsp:cNvSpPr/>
      </dsp:nvSpPr>
      <dsp:spPr>
        <a:xfrm>
          <a:off x="0" y="112021"/>
          <a:ext cx="4971603" cy="92115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Symptom management, Psychological support and Advanced care planning. </a:t>
          </a:r>
          <a:endParaRPr lang="en-US" sz="1300" kern="1200"/>
        </a:p>
      </dsp:txBody>
      <dsp:txXfrm>
        <a:off x="44967" y="156988"/>
        <a:ext cx="4881669" cy="831221"/>
      </dsp:txXfrm>
    </dsp:sp>
    <dsp:sp modelId="{CBF5B673-F5E9-4532-9D69-263DCF08EAB9}">
      <dsp:nvSpPr>
        <dsp:cNvPr id="0" name=""/>
        <dsp:cNvSpPr/>
      </dsp:nvSpPr>
      <dsp:spPr>
        <a:xfrm>
          <a:off x="0" y="1070617"/>
          <a:ext cx="4971603" cy="921155"/>
        </a:xfrm>
        <a:prstGeom prst="roundRect">
          <a:avLst/>
        </a:prstGeom>
        <a:gradFill rotWithShape="0">
          <a:gsLst>
            <a:gs pos="0">
              <a:schemeClr val="accent2">
                <a:hueOff val="-1912620"/>
                <a:satOff val="-2820"/>
                <a:lumOff val="-196"/>
                <a:alphaOff val="0"/>
                <a:tint val="96000"/>
                <a:lumMod val="104000"/>
              </a:schemeClr>
            </a:gs>
            <a:gs pos="100000">
              <a:schemeClr val="accent2">
                <a:hueOff val="-1912620"/>
                <a:satOff val="-2820"/>
                <a:lumOff val="-19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For patients that do not yet need input from Ashgate community CNS team but requiring some palliative care support. Non-complex support can be provided by site specific teams. </a:t>
          </a:r>
          <a:endParaRPr lang="en-US" sz="1300" kern="1200" dirty="0"/>
        </a:p>
      </dsp:txBody>
      <dsp:txXfrm>
        <a:off x="44967" y="1115584"/>
        <a:ext cx="4881669" cy="831221"/>
      </dsp:txXfrm>
    </dsp:sp>
    <dsp:sp modelId="{2533AD14-E59F-46AD-853C-4DE43CF7F2F0}">
      <dsp:nvSpPr>
        <dsp:cNvPr id="0" name=""/>
        <dsp:cNvSpPr/>
      </dsp:nvSpPr>
      <dsp:spPr>
        <a:xfrm>
          <a:off x="0" y="2029212"/>
          <a:ext cx="4971603" cy="921155"/>
        </a:xfrm>
        <a:prstGeom prst="roundRect">
          <a:avLst/>
        </a:prstGeom>
        <a:gradFill rotWithShape="0">
          <a:gsLst>
            <a:gs pos="0">
              <a:schemeClr val="accent2">
                <a:hueOff val="-3825240"/>
                <a:satOff val="-5640"/>
                <a:lumOff val="-392"/>
                <a:alphaOff val="0"/>
                <a:tint val="96000"/>
                <a:lumMod val="104000"/>
              </a:schemeClr>
            </a:gs>
            <a:gs pos="100000">
              <a:schemeClr val="accent2">
                <a:hueOff val="-3825240"/>
                <a:satOff val="-5640"/>
                <a:lumOff val="-39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Patients highlighted by oncologist as Best Supportive Care that are requiring ongoing palliative care support. </a:t>
          </a:r>
          <a:endParaRPr lang="en-US" sz="1300" kern="1200"/>
        </a:p>
      </dsp:txBody>
      <dsp:txXfrm>
        <a:off x="44967" y="2074179"/>
        <a:ext cx="4881669" cy="831221"/>
      </dsp:txXfrm>
    </dsp:sp>
    <dsp:sp modelId="{04678418-7D97-4733-A1EE-DABB234AA4C5}">
      <dsp:nvSpPr>
        <dsp:cNvPr id="0" name=""/>
        <dsp:cNvSpPr/>
      </dsp:nvSpPr>
      <dsp:spPr>
        <a:xfrm>
          <a:off x="0" y="2987808"/>
          <a:ext cx="4971603" cy="921155"/>
        </a:xfrm>
        <a:prstGeom prst="roundRect">
          <a:avLst/>
        </a:prstGeom>
        <a:gradFill rotWithShape="0">
          <a:gsLst>
            <a:gs pos="0">
              <a:schemeClr val="accent2">
                <a:hueOff val="-5737861"/>
                <a:satOff val="-8460"/>
                <a:lumOff val="-589"/>
                <a:alphaOff val="0"/>
                <a:tint val="96000"/>
                <a:lumMod val="104000"/>
              </a:schemeClr>
            </a:gs>
            <a:gs pos="100000">
              <a:schemeClr val="accent2">
                <a:hueOff val="-5737861"/>
                <a:satOff val="-8460"/>
                <a:lumOff val="-589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Clinic held via telephone with some face to face appointments available. </a:t>
          </a:r>
          <a:endParaRPr lang="en-US" sz="1300" kern="1200"/>
        </a:p>
      </dsp:txBody>
      <dsp:txXfrm>
        <a:off x="44967" y="3032775"/>
        <a:ext cx="4881669" cy="831221"/>
      </dsp:txXfrm>
    </dsp:sp>
    <dsp:sp modelId="{C82BDFDC-0205-4C3F-A836-D749D3E4A909}">
      <dsp:nvSpPr>
        <dsp:cNvPr id="0" name=""/>
        <dsp:cNvSpPr/>
      </dsp:nvSpPr>
      <dsp:spPr>
        <a:xfrm>
          <a:off x="0" y="3946403"/>
          <a:ext cx="4971603" cy="921155"/>
        </a:xfrm>
        <a:prstGeom prst="roundRect">
          <a:avLst/>
        </a:prstGeom>
        <a:gradFill rotWithShape="0">
          <a:gsLst>
            <a:gs pos="0">
              <a:schemeClr val="accent2">
                <a:hueOff val="-7650481"/>
                <a:satOff val="-11280"/>
                <a:lumOff val="-785"/>
                <a:alphaOff val="0"/>
                <a:tint val="96000"/>
                <a:lumMod val="104000"/>
              </a:schemeClr>
            </a:gs>
            <a:gs pos="100000">
              <a:schemeClr val="accent2">
                <a:hueOff val="-7650481"/>
                <a:satOff val="-11280"/>
                <a:lumOff val="-78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Can refer into clinic by emailing CRHFT.supportivecareclinic@nhs.net</a:t>
          </a:r>
          <a:endParaRPr lang="en-US" sz="1300" kern="1200"/>
        </a:p>
      </dsp:txBody>
      <dsp:txXfrm>
        <a:off x="44967" y="3991370"/>
        <a:ext cx="4881669" cy="8312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F9A9F-7ED1-433E-B1B3-75A8A0FCB7C0}">
      <dsp:nvSpPr>
        <dsp:cNvPr id="0" name=""/>
        <dsp:cNvSpPr/>
      </dsp:nvSpPr>
      <dsp:spPr>
        <a:xfrm>
          <a:off x="0" y="87909"/>
          <a:ext cx="6832212" cy="57563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Body posture</a:t>
          </a:r>
          <a:endParaRPr lang="en-US" sz="2400" kern="1200"/>
        </a:p>
      </dsp:txBody>
      <dsp:txXfrm>
        <a:off x="28100" y="116009"/>
        <a:ext cx="6776012" cy="519439"/>
      </dsp:txXfrm>
    </dsp:sp>
    <dsp:sp modelId="{F55E3065-E17F-4A1F-A4C9-1DB621E1E296}">
      <dsp:nvSpPr>
        <dsp:cNvPr id="0" name=""/>
        <dsp:cNvSpPr/>
      </dsp:nvSpPr>
      <dsp:spPr>
        <a:xfrm>
          <a:off x="0" y="732669"/>
          <a:ext cx="6832212" cy="575639"/>
        </a:xfrm>
        <a:prstGeom prst="roundRect">
          <a:avLst/>
        </a:prstGeom>
        <a:gradFill rotWithShape="0">
          <a:gsLst>
            <a:gs pos="0">
              <a:schemeClr val="accent5">
                <a:hueOff val="577040"/>
                <a:satOff val="1722"/>
                <a:lumOff val="224"/>
                <a:alphaOff val="0"/>
                <a:tint val="96000"/>
                <a:lumMod val="104000"/>
              </a:schemeClr>
            </a:gs>
            <a:gs pos="100000">
              <a:schemeClr val="accent5">
                <a:hueOff val="577040"/>
                <a:satOff val="1722"/>
                <a:lumOff val="22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Actions</a:t>
          </a:r>
          <a:endParaRPr lang="en-US" sz="2400" kern="1200"/>
        </a:p>
      </dsp:txBody>
      <dsp:txXfrm>
        <a:off x="28100" y="760769"/>
        <a:ext cx="6776012" cy="519439"/>
      </dsp:txXfrm>
    </dsp:sp>
    <dsp:sp modelId="{EFF383AD-EE8B-4B11-AA3B-F3B5E77F6116}">
      <dsp:nvSpPr>
        <dsp:cNvPr id="0" name=""/>
        <dsp:cNvSpPr/>
      </dsp:nvSpPr>
      <dsp:spPr>
        <a:xfrm>
          <a:off x="0" y="1377429"/>
          <a:ext cx="6832212" cy="575639"/>
        </a:xfrm>
        <a:prstGeom prst="roundRect">
          <a:avLst/>
        </a:prstGeom>
        <a:gradFill rotWithShape="0">
          <a:gsLst>
            <a:gs pos="0">
              <a:schemeClr val="accent5">
                <a:hueOff val="1154080"/>
                <a:satOff val="3444"/>
                <a:lumOff val="448"/>
                <a:alphaOff val="0"/>
                <a:tint val="96000"/>
                <a:lumMod val="104000"/>
              </a:schemeClr>
            </a:gs>
            <a:gs pos="100000">
              <a:schemeClr val="accent5">
                <a:hueOff val="1154080"/>
                <a:satOff val="3444"/>
                <a:lumOff val="44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Mobility</a:t>
          </a:r>
          <a:endParaRPr lang="en-US" sz="2400" kern="1200"/>
        </a:p>
      </dsp:txBody>
      <dsp:txXfrm>
        <a:off x="28100" y="1405529"/>
        <a:ext cx="6776012" cy="519439"/>
      </dsp:txXfrm>
    </dsp:sp>
    <dsp:sp modelId="{00F1C8CC-A6A3-4EAF-ACB5-65650B94C713}">
      <dsp:nvSpPr>
        <dsp:cNvPr id="0" name=""/>
        <dsp:cNvSpPr/>
      </dsp:nvSpPr>
      <dsp:spPr>
        <a:xfrm>
          <a:off x="0" y="2022189"/>
          <a:ext cx="6832212" cy="575639"/>
        </a:xfrm>
        <a:prstGeom prst="roundRect">
          <a:avLst/>
        </a:prstGeom>
        <a:gradFill rotWithShape="0">
          <a:gsLst>
            <a:gs pos="0">
              <a:schemeClr val="accent5">
                <a:hueOff val="1731120"/>
                <a:satOff val="5166"/>
                <a:lumOff val="672"/>
                <a:alphaOff val="0"/>
                <a:tint val="96000"/>
                <a:lumMod val="104000"/>
              </a:schemeClr>
            </a:gs>
            <a:gs pos="100000">
              <a:schemeClr val="accent5">
                <a:hueOff val="1731120"/>
                <a:satOff val="5166"/>
                <a:lumOff val="67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Verbal responses</a:t>
          </a:r>
          <a:endParaRPr lang="en-US" sz="2400" kern="1200"/>
        </a:p>
      </dsp:txBody>
      <dsp:txXfrm>
        <a:off x="28100" y="2050289"/>
        <a:ext cx="6776012" cy="519439"/>
      </dsp:txXfrm>
    </dsp:sp>
    <dsp:sp modelId="{E1A591FE-FD8F-4DD8-8894-1F516B6F6E97}">
      <dsp:nvSpPr>
        <dsp:cNvPr id="0" name=""/>
        <dsp:cNvSpPr/>
      </dsp:nvSpPr>
      <dsp:spPr>
        <a:xfrm>
          <a:off x="0" y="2666949"/>
          <a:ext cx="6832212" cy="575639"/>
        </a:xfrm>
        <a:prstGeom prst="roundRect">
          <a:avLst/>
        </a:prstGeom>
        <a:gradFill rotWithShape="0">
          <a:gsLst>
            <a:gs pos="0">
              <a:schemeClr val="accent5">
                <a:hueOff val="2308161"/>
                <a:satOff val="6887"/>
                <a:lumOff val="896"/>
                <a:alphaOff val="0"/>
                <a:tint val="96000"/>
                <a:lumMod val="104000"/>
              </a:schemeClr>
            </a:gs>
            <a:gs pos="100000">
              <a:schemeClr val="accent5">
                <a:hueOff val="2308161"/>
                <a:satOff val="6887"/>
                <a:lumOff val="89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Facial expressions</a:t>
          </a:r>
          <a:endParaRPr lang="en-US" sz="2400" kern="1200"/>
        </a:p>
      </dsp:txBody>
      <dsp:txXfrm>
        <a:off x="28100" y="2695049"/>
        <a:ext cx="6776012" cy="519439"/>
      </dsp:txXfrm>
    </dsp:sp>
    <dsp:sp modelId="{4A12AE90-D0CD-417C-AF9F-66F706765769}">
      <dsp:nvSpPr>
        <dsp:cNvPr id="0" name=""/>
        <dsp:cNvSpPr/>
      </dsp:nvSpPr>
      <dsp:spPr>
        <a:xfrm>
          <a:off x="0" y="3311709"/>
          <a:ext cx="6832212" cy="575639"/>
        </a:xfrm>
        <a:prstGeom prst="roundRect">
          <a:avLst/>
        </a:prstGeom>
        <a:gradFill rotWithShape="0">
          <a:gsLst>
            <a:gs pos="0">
              <a:schemeClr val="accent5">
                <a:hueOff val="2885201"/>
                <a:satOff val="8609"/>
                <a:lumOff val="1120"/>
                <a:alphaOff val="0"/>
                <a:tint val="96000"/>
                <a:lumMod val="104000"/>
              </a:schemeClr>
            </a:gs>
            <a:gs pos="100000">
              <a:schemeClr val="accent5">
                <a:hueOff val="2885201"/>
                <a:satOff val="8609"/>
                <a:lumOff val="112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Emotions</a:t>
          </a:r>
          <a:endParaRPr lang="en-US" sz="2400" kern="1200"/>
        </a:p>
      </dsp:txBody>
      <dsp:txXfrm>
        <a:off x="28100" y="3339809"/>
        <a:ext cx="6776012" cy="519439"/>
      </dsp:txXfrm>
    </dsp:sp>
    <dsp:sp modelId="{C57110CB-7EF3-4658-9649-1ECBC599AE39}">
      <dsp:nvSpPr>
        <dsp:cNvPr id="0" name=""/>
        <dsp:cNvSpPr/>
      </dsp:nvSpPr>
      <dsp:spPr>
        <a:xfrm>
          <a:off x="0" y="3956469"/>
          <a:ext cx="6832212" cy="575639"/>
        </a:xfrm>
        <a:prstGeom prst="roundRect">
          <a:avLst/>
        </a:prstGeom>
        <a:gradFill rotWithShape="0">
          <a:gsLst>
            <a:gs pos="0">
              <a:schemeClr val="accent5">
                <a:hueOff val="3462241"/>
                <a:satOff val="10331"/>
                <a:lumOff val="1344"/>
                <a:alphaOff val="0"/>
                <a:tint val="96000"/>
                <a:lumMod val="104000"/>
              </a:schemeClr>
            </a:gs>
            <a:gs pos="100000">
              <a:schemeClr val="accent5">
                <a:hueOff val="3462241"/>
                <a:satOff val="10331"/>
                <a:lumOff val="134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Accompanying symptoms</a:t>
          </a:r>
          <a:endParaRPr lang="en-US" sz="2400" kern="1200"/>
        </a:p>
      </dsp:txBody>
      <dsp:txXfrm>
        <a:off x="28100" y="3984569"/>
        <a:ext cx="6776012" cy="519439"/>
      </dsp:txXfrm>
    </dsp:sp>
    <dsp:sp modelId="{9EC380EA-A371-4C18-9D5A-56EE473BC606}">
      <dsp:nvSpPr>
        <dsp:cNvPr id="0" name=""/>
        <dsp:cNvSpPr/>
      </dsp:nvSpPr>
      <dsp:spPr>
        <a:xfrm>
          <a:off x="0" y="4601229"/>
          <a:ext cx="6832212" cy="575639"/>
        </a:xfrm>
        <a:prstGeom prst="roundRect">
          <a:avLst/>
        </a:prstGeom>
        <a:gradFill rotWithShape="0">
          <a:gsLst>
            <a:gs pos="0">
              <a:schemeClr val="accent5">
                <a:hueOff val="4039281"/>
                <a:satOff val="12053"/>
                <a:lumOff val="1568"/>
                <a:alphaOff val="0"/>
                <a:tint val="96000"/>
                <a:lumMod val="104000"/>
              </a:schemeClr>
            </a:gs>
            <a:gs pos="100000">
              <a:schemeClr val="accent5">
                <a:hueOff val="4039281"/>
                <a:satOff val="12053"/>
                <a:lumOff val="156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Physical changes</a:t>
          </a:r>
          <a:endParaRPr lang="en-US" sz="2400" kern="1200"/>
        </a:p>
      </dsp:txBody>
      <dsp:txXfrm>
        <a:off x="28100" y="4629329"/>
        <a:ext cx="6776012" cy="51943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502E18-E721-43E4-BDE0-EA1D3C33D49F}">
      <dsp:nvSpPr>
        <dsp:cNvPr id="0" name=""/>
        <dsp:cNvSpPr/>
      </dsp:nvSpPr>
      <dsp:spPr>
        <a:xfrm>
          <a:off x="568734" y="1404"/>
          <a:ext cx="1825566" cy="109533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Calm &amp; confident approach</a:t>
          </a:r>
          <a:endParaRPr lang="en-US" sz="1100" kern="1200"/>
        </a:p>
      </dsp:txBody>
      <dsp:txXfrm>
        <a:off x="568734" y="1404"/>
        <a:ext cx="1825566" cy="1095339"/>
      </dsp:txXfrm>
    </dsp:sp>
    <dsp:sp modelId="{9E2319C3-72EF-4833-A2A9-2DF8CE360316}">
      <dsp:nvSpPr>
        <dsp:cNvPr id="0" name=""/>
        <dsp:cNvSpPr/>
      </dsp:nvSpPr>
      <dsp:spPr>
        <a:xfrm>
          <a:off x="2576857" y="1404"/>
          <a:ext cx="1825566" cy="1095339"/>
        </a:xfrm>
        <a:prstGeom prst="rect">
          <a:avLst/>
        </a:prstGeom>
        <a:solidFill>
          <a:schemeClr val="accent2">
            <a:hueOff val="-695498"/>
            <a:satOff val="-1025"/>
            <a:lumOff val="-7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Don’t wait for the patient to complain – observe </a:t>
          </a:r>
          <a:endParaRPr lang="en-US" sz="1100" kern="1200"/>
        </a:p>
      </dsp:txBody>
      <dsp:txXfrm>
        <a:off x="2576857" y="1404"/>
        <a:ext cx="1825566" cy="1095339"/>
      </dsp:txXfrm>
    </dsp:sp>
    <dsp:sp modelId="{FEC8A0BC-78D4-49B7-8690-AA59173C11CE}">
      <dsp:nvSpPr>
        <dsp:cNvPr id="0" name=""/>
        <dsp:cNvSpPr/>
      </dsp:nvSpPr>
      <dsp:spPr>
        <a:xfrm>
          <a:off x="4584980" y="1404"/>
          <a:ext cx="1825566" cy="1095339"/>
        </a:xfrm>
        <a:prstGeom prst="rect">
          <a:avLst/>
        </a:prstGeom>
        <a:solidFill>
          <a:schemeClr val="accent2">
            <a:hueOff val="-1390997"/>
            <a:satOff val="-2051"/>
            <a:lumOff val="-14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Positioning</a:t>
          </a:r>
          <a:endParaRPr lang="en-US" sz="1100" kern="1200"/>
        </a:p>
      </dsp:txBody>
      <dsp:txXfrm>
        <a:off x="4584980" y="1404"/>
        <a:ext cx="1825566" cy="1095339"/>
      </dsp:txXfrm>
    </dsp:sp>
    <dsp:sp modelId="{8F018356-65C0-4F0A-A7C6-45932FB7BC27}">
      <dsp:nvSpPr>
        <dsp:cNvPr id="0" name=""/>
        <dsp:cNvSpPr/>
      </dsp:nvSpPr>
      <dsp:spPr>
        <a:xfrm>
          <a:off x="6593103" y="1404"/>
          <a:ext cx="1825566" cy="1095339"/>
        </a:xfrm>
        <a:prstGeom prst="rect">
          <a:avLst/>
        </a:prstGeom>
        <a:solidFill>
          <a:schemeClr val="accent2">
            <a:hueOff val="-2086495"/>
            <a:satOff val="-3076"/>
            <a:lumOff val="-21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Companionship/listening</a:t>
          </a:r>
          <a:endParaRPr lang="en-US" sz="1100" kern="1200"/>
        </a:p>
      </dsp:txBody>
      <dsp:txXfrm>
        <a:off x="6593103" y="1404"/>
        <a:ext cx="1825566" cy="1095339"/>
      </dsp:txXfrm>
    </dsp:sp>
    <dsp:sp modelId="{25FC64DE-BB0C-4BDA-BDA1-B28BFE4D1BAA}">
      <dsp:nvSpPr>
        <dsp:cNvPr id="0" name=""/>
        <dsp:cNvSpPr/>
      </dsp:nvSpPr>
      <dsp:spPr>
        <a:xfrm>
          <a:off x="568734" y="1279300"/>
          <a:ext cx="1825566" cy="1095339"/>
        </a:xfrm>
        <a:prstGeom prst="rect">
          <a:avLst/>
        </a:prstGeom>
        <a:solidFill>
          <a:schemeClr val="accent2">
            <a:hueOff val="-2781993"/>
            <a:satOff val="-4102"/>
            <a:lumOff val="-28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Touch –  comforting or massage/rubbing</a:t>
          </a:r>
          <a:endParaRPr lang="en-US" sz="1100" kern="1200"/>
        </a:p>
      </dsp:txBody>
      <dsp:txXfrm>
        <a:off x="568734" y="1279300"/>
        <a:ext cx="1825566" cy="1095339"/>
      </dsp:txXfrm>
    </dsp:sp>
    <dsp:sp modelId="{EF043CA0-73A6-4C82-8198-22F1B8C96F9B}">
      <dsp:nvSpPr>
        <dsp:cNvPr id="0" name=""/>
        <dsp:cNvSpPr/>
      </dsp:nvSpPr>
      <dsp:spPr>
        <a:xfrm>
          <a:off x="2576857" y="1279300"/>
          <a:ext cx="1825566" cy="1095339"/>
        </a:xfrm>
        <a:prstGeom prst="rect">
          <a:avLst/>
        </a:prstGeom>
        <a:solidFill>
          <a:schemeClr val="accent2">
            <a:hueOff val="-3477491"/>
            <a:satOff val="-5127"/>
            <a:lumOff val="-35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Heat/cold</a:t>
          </a:r>
          <a:endParaRPr lang="en-US" sz="1100" kern="1200"/>
        </a:p>
      </dsp:txBody>
      <dsp:txXfrm>
        <a:off x="2576857" y="1279300"/>
        <a:ext cx="1825566" cy="1095339"/>
      </dsp:txXfrm>
    </dsp:sp>
    <dsp:sp modelId="{B7376F01-4874-4AAF-8960-C376A7A9A3D3}">
      <dsp:nvSpPr>
        <dsp:cNvPr id="0" name=""/>
        <dsp:cNvSpPr/>
      </dsp:nvSpPr>
      <dsp:spPr>
        <a:xfrm>
          <a:off x="4584980" y="1279300"/>
          <a:ext cx="1825566" cy="1095339"/>
        </a:xfrm>
        <a:prstGeom prst="rect">
          <a:avLst/>
        </a:prstGeom>
        <a:solidFill>
          <a:schemeClr val="accent2">
            <a:hueOff val="-4172990"/>
            <a:satOff val="-6153"/>
            <a:lumOff val="-42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Distraction</a:t>
          </a:r>
          <a:endParaRPr lang="en-US" sz="1100" kern="1200"/>
        </a:p>
      </dsp:txBody>
      <dsp:txXfrm>
        <a:off x="4584980" y="1279300"/>
        <a:ext cx="1825566" cy="1095339"/>
      </dsp:txXfrm>
    </dsp:sp>
    <dsp:sp modelId="{66C4D1DB-F0D0-4581-92D6-B9FC1C1103FC}">
      <dsp:nvSpPr>
        <dsp:cNvPr id="0" name=""/>
        <dsp:cNvSpPr/>
      </dsp:nvSpPr>
      <dsp:spPr>
        <a:xfrm>
          <a:off x="6593103" y="1279300"/>
          <a:ext cx="1825566" cy="1095339"/>
        </a:xfrm>
        <a:prstGeom prst="rect">
          <a:avLst/>
        </a:prstGeom>
        <a:solidFill>
          <a:schemeClr val="accent2">
            <a:hueOff val="-4868487"/>
            <a:satOff val="-7178"/>
            <a:lumOff val="-50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Imagery &amp; Relaxation</a:t>
          </a:r>
          <a:endParaRPr lang="en-US" sz="1100" kern="1200"/>
        </a:p>
      </dsp:txBody>
      <dsp:txXfrm>
        <a:off x="6593103" y="1279300"/>
        <a:ext cx="1825566" cy="1095339"/>
      </dsp:txXfrm>
    </dsp:sp>
    <dsp:sp modelId="{BA605734-01C4-4AE9-9962-22CA491BA515}">
      <dsp:nvSpPr>
        <dsp:cNvPr id="0" name=""/>
        <dsp:cNvSpPr/>
      </dsp:nvSpPr>
      <dsp:spPr>
        <a:xfrm>
          <a:off x="568734" y="2557197"/>
          <a:ext cx="1825566" cy="1095339"/>
        </a:xfrm>
        <a:prstGeom prst="rect">
          <a:avLst/>
        </a:prstGeom>
        <a:solidFill>
          <a:schemeClr val="accent2">
            <a:hueOff val="-5563986"/>
            <a:satOff val="-8204"/>
            <a:lumOff val="-57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Alternative therapies </a:t>
          </a:r>
          <a:endParaRPr lang="en-US" sz="1100" kern="1200"/>
        </a:p>
      </dsp:txBody>
      <dsp:txXfrm>
        <a:off x="568734" y="2557197"/>
        <a:ext cx="1825566" cy="1095339"/>
      </dsp:txXfrm>
    </dsp:sp>
    <dsp:sp modelId="{E0055AF0-4BFE-45F6-95ED-812EEBE5DAF4}">
      <dsp:nvSpPr>
        <dsp:cNvPr id="0" name=""/>
        <dsp:cNvSpPr/>
      </dsp:nvSpPr>
      <dsp:spPr>
        <a:xfrm>
          <a:off x="2576857" y="2557197"/>
          <a:ext cx="1825566" cy="1095339"/>
        </a:xfrm>
        <a:prstGeom prst="rect">
          <a:avLst/>
        </a:prstGeom>
        <a:solidFill>
          <a:schemeClr val="accent2">
            <a:hueOff val="-6259484"/>
            <a:satOff val="-9229"/>
            <a:lumOff val="-64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Psychological support – mood/anxiety</a:t>
          </a:r>
          <a:endParaRPr lang="en-US" sz="1100" kern="1200"/>
        </a:p>
      </dsp:txBody>
      <dsp:txXfrm>
        <a:off x="2576857" y="2557197"/>
        <a:ext cx="1825566" cy="1095339"/>
      </dsp:txXfrm>
    </dsp:sp>
    <dsp:sp modelId="{94DB1CF2-C907-4ECB-B259-A1AB7EA36FF0}">
      <dsp:nvSpPr>
        <dsp:cNvPr id="0" name=""/>
        <dsp:cNvSpPr/>
      </dsp:nvSpPr>
      <dsp:spPr>
        <a:xfrm>
          <a:off x="4584980" y="2557197"/>
          <a:ext cx="1825566" cy="1095339"/>
        </a:xfrm>
        <a:prstGeom prst="rect">
          <a:avLst/>
        </a:prstGeom>
        <a:solidFill>
          <a:schemeClr val="accent2">
            <a:hueOff val="-6954982"/>
            <a:satOff val="-10255"/>
            <a:lumOff val="-71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Drugs are only part of the overall management</a:t>
          </a:r>
          <a:endParaRPr lang="en-US" sz="1100" kern="1200"/>
        </a:p>
      </dsp:txBody>
      <dsp:txXfrm>
        <a:off x="4584980" y="2557197"/>
        <a:ext cx="1825566" cy="1095339"/>
      </dsp:txXfrm>
    </dsp:sp>
    <dsp:sp modelId="{C582EA57-4D8E-46ED-9241-A8B48B774316}">
      <dsp:nvSpPr>
        <dsp:cNvPr id="0" name=""/>
        <dsp:cNvSpPr/>
      </dsp:nvSpPr>
      <dsp:spPr>
        <a:xfrm>
          <a:off x="6593103" y="2557197"/>
          <a:ext cx="1825566" cy="1095339"/>
        </a:xfrm>
        <a:prstGeom prst="rect">
          <a:avLst/>
        </a:prstGeom>
        <a:solidFill>
          <a:schemeClr val="accent2">
            <a:hueOff val="-7650481"/>
            <a:satOff val="-11280"/>
            <a:lumOff val="-78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When given drugs – do they work?</a:t>
          </a:r>
          <a:endParaRPr lang="en-US" sz="1100" kern="1200"/>
        </a:p>
      </dsp:txBody>
      <dsp:txXfrm>
        <a:off x="6593103" y="2557197"/>
        <a:ext cx="1825566" cy="10953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F2926E-0BE0-4ADE-8893-F20C91F6B897}">
      <dsp:nvSpPr>
        <dsp:cNvPr id="0" name=""/>
        <dsp:cNvSpPr/>
      </dsp:nvSpPr>
      <dsp:spPr>
        <a:xfrm>
          <a:off x="0" y="0"/>
          <a:ext cx="6832212" cy="0"/>
        </a:xfrm>
        <a:prstGeom prst="lin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AF3952E-D818-47CE-B3F1-78E421ECE20D}">
      <dsp:nvSpPr>
        <dsp:cNvPr id="0" name=""/>
        <dsp:cNvSpPr/>
      </dsp:nvSpPr>
      <dsp:spPr>
        <a:xfrm>
          <a:off x="0" y="0"/>
          <a:ext cx="1366442" cy="5264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0"/>
        <a:ext cx="1366442" cy="5264779"/>
      </dsp:txXfrm>
    </dsp:sp>
    <dsp:sp modelId="{7ED2DBB1-657D-4608-A82D-7505933564B0}">
      <dsp:nvSpPr>
        <dsp:cNvPr id="0" name=""/>
        <dsp:cNvSpPr/>
      </dsp:nvSpPr>
      <dsp:spPr>
        <a:xfrm>
          <a:off x="1468925" y="35539"/>
          <a:ext cx="5363286" cy="710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Patient/carer misconceptions</a:t>
          </a:r>
          <a:endParaRPr lang="en-US" sz="1900" kern="1200"/>
        </a:p>
      </dsp:txBody>
      <dsp:txXfrm>
        <a:off x="1468925" y="35539"/>
        <a:ext cx="5363286" cy="710796"/>
      </dsp:txXfrm>
    </dsp:sp>
    <dsp:sp modelId="{90E4B9B9-547F-442D-BE34-E8973289DD35}">
      <dsp:nvSpPr>
        <dsp:cNvPr id="0" name=""/>
        <dsp:cNvSpPr/>
      </dsp:nvSpPr>
      <dsp:spPr>
        <a:xfrm>
          <a:off x="1366442" y="746336"/>
          <a:ext cx="546576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9EADC04-D386-4A7F-9444-9467732AA604}">
      <dsp:nvSpPr>
        <dsp:cNvPr id="0" name=""/>
        <dsp:cNvSpPr/>
      </dsp:nvSpPr>
      <dsp:spPr>
        <a:xfrm>
          <a:off x="1468925" y="781876"/>
          <a:ext cx="5363286" cy="710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Healthcare professional misconceptions</a:t>
          </a:r>
          <a:endParaRPr lang="en-US" sz="1900" kern="1200"/>
        </a:p>
      </dsp:txBody>
      <dsp:txXfrm>
        <a:off x="1468925" y="781876"/>
        <a:ext cx="5363286" cy="710796"/>
      </dsp:txXfrm>
    </dsp:sp>
    <dsp:sp modelId="{B83252B2-71D0-42DF-9E76-8CAC12E5F2D5}">
      <dsp:nvSpPr>
        <dsp:cNvPr id="0" name=""/>
        <dsp:cNvSpPr/>
      </dsp:nvSpPr>
      <dsp:spPr>
        <a:xfrm>
          <a:off x="1366442" y="1492672"/>
          <a:ext cx="546576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E283813-BFC1-4762-80DC-C4B8FB03903A}">
      <dsp:nvSpPr>
        <dsp:cNvPr id="0" name=""/>
        <dsp:cNvSpPr/>
      </dsp:nvSpPr>
      <dsp:spPr>
        <a:xfrm>
          <a:off x="1468925" y="1528212"/>
          <a:ext cx="5363286" cy="710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Morphine myths and fears</a:t>
          </a:r>
          <a:endParaRPr lang="en-US" sz="1900" kern="1200"/>
        </a:p>
      </dsp:txBody>
      <dsp:txXfrm>
        <a:off x="1468925" y="1528212"/>
        <a:ext cx="5363286" cy="710796"/>
      </dsp:txXfrm>
    </dsp:sp>
    <dsp:sp modelId="{EF19D402-7333-4F3A-B0A4-98355A6F2EB2}">
      <dsp:nvSpPr>
        <dsp:cNvPr id="0" name=""/>
        <dsp:cNvSpPr/>
      </dsp:nvSpPr>
      <dsp:spPr>
        <a:xfrm>
          <a:off x="1366442" y="2239009"/>
          <a:ext cx="546576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60D005-DC75-45BA-90B6-3C1C22C5AD8E}">
      <dsp:nvSpPr>
        <dsp:cNvPr id="0" name=""/>
        <dsp:cNvSpPr/>
      </dsp:nvSpPr>
      <dsp:spPr>
        <a:xfrm>
          <a:off x="1468925" y="2274549"/>
          <a:ext cx="5363286" cy="710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Poor prescribing</a:t>
          </a:r>
          <a:endParaRPr lang="en-US" sz="1900" kern="1200"/>
        </a:p>
      </dsp:txBody>
      <dsp:txXfrm>
        <a:off x="1468925" y="2274549"/>
        <a:ext cx="5363286" cy="710796"/>
      </dsp:txXfrm>
    </dsp:sp>
    <dsp:sp modelId="{34673428-77A2-4649-9E53-B238592C4E68}">
      <dsp:nvSpPr>
        <dsp:cNvPr id="0" name=""/>
        <dsp:cNvSpPr/>
      </dsp:nvSpPr>
      <dsp:spPr>
        <a:xfrm>
          <a:off x="1366442" y="2985345"/>
          <a:ext cx="546576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C3AA49-1996-4F20-BACC-82D94DAD723F}">
      <dsp:nvSpPr>
        <dsp:cNvPr id="0" name=""/>
        <dsp:cNvSpPr/>
      </dsp:nvSpPr>
      <dsp:spPr>
        <a:xfrm>
          <a:off x="1468925" y="3020885"/>
          <a:ext cx="5363286" cy="710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Poor administration</a:t>
          </a:r>
          <a:endParaRPr lang="en-US" sz="1900" kern="1200"/>
        </a:p>
      </dsp:txBody>
      <dsp:txXfrm>
        <a:off x="1468925" y="3020885"/>
        <a:ext cx="5363286" cy="710796"/>
      </dsp:txXfrm>
    </dsp:sp>
    <dsp:sp modelId="{0DFDEC54-9378-4DD7-A910-7A9FD4D160D2}">
      <dsp:nvSpPr>
        <dsp:cNvPr id="0" name=""/>
        <dsp:cNvSpPr/>
      </dsp:nvSpPr>
      <dsp:spPr>
        <a:xfrm>
          <a:off x="1366442" y="3731682"/>
          <a:ext cx="546576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FB5DD83-C8A8-4729-87A1-63B85AC0874C}">
      <dsp:nvSpPr>
        <dsp:cNvPr id="0" name=""/>
        <dsp:cNvSpPr/>
      </dsp:nvSpPr>
      <dsp:spPr>
        <a:xfrm>
          <a:off x="1468925" y="3767221"/>
          <a:ext cx="5363286" cy="710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Failure to diagnose cause of pain correctly</a:t>
          </a:r>
          <a:endParaRPr lang="en-US" sz="1900" kern="1200"/>
        </a:p>
      </dsp:txBody>
      <dsp:txXfrm>
        <a:off x="1468925" y="3767221"/>
        <a:ext cx="5363286" cy="710796"/>
      </dsp:txXfrm>
    </dsp:sp>
    <dsp:sp modelId="{B3AB0EBA-2E42-4942-A95B-6CC07656E629}">
      <dsp:nvSpPr>
        <dsp:cNvPr id="0" name=""/>
        <dsp:cNvSpPr/>
      </dsp:nvSpPr>
      <dsp:spPr>
        <a:xfrm>
          <a:off x="1366442" y="4478018"/>
          <a:ext cx="546576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C1921F6-8727-402B-9C91-C8E04BBBD076}">
      <dsp:nvSpPr>
        <dsp:cNvPr id="0" name=""/>
        <dsp:cNvSpPr/>
      </dsp:nvSpPr>
      <dsp:spPr>
        <a:xfrm>
          <a:off x="1468925" y="4513558"/>
          <a:ext cx="5363286" cy="710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Lack of awareness and confidence of healthcare professional</a:t>
          </a:r>
          <a:endParaRPr lang="en-US" sz="1900" kern="1200"/>
        </a:p>
      </dsp:txBody>
      <dsp:txXfrm>
        <a:off x="1468925" y="4513558"/>
        <a:ext cx="5363286" cy="710796"/>
      </dsp:txXfrm>
    </dsp:sp>
    <dsp:sp modelId="{D1E1C214-58BA-48A1-9528-19E23FF3CB82}">
      <dsp:nvSpPr>
        <dsp:cNvPr id="0" name=""/>
        <dsp:cNvSpPr/>
      </dsp:nvSpPr>
      <dsp:spPr>
        <a:xfrm>
          <a:off x="1366442" y="5224354"/>
          <a:ext cx="5465769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180AF-2A63-46D2-BEC5-5ECFDE9D5730}">
      <dsp:nvSpPr>
        <dsp:cNvPr id="0" name=""/>
        <dsp:cNvSpPr/>
      </dsp:nvSpPr>
      <dsp:spPr>
        <a:xfrm>
          <a:off x="0" y="0"/>
          <a:ext cx="8915400" cy="0"/>
        </a:xfrm>
        <a:prstGeom prst="lin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FAAF6E-EAAB-4DD6-B718-1EF23C6A1372}">
      <dsp:nvSpPr>
        <dsp:cNvPr id="0" name=""/>
        <dsp:cNvSpPr/>
      </dsp:nvSpPr>
      <dsp:spPr>
        <a:xfrm>
          <a:off x="0" y="0"/>
          <a:ext cx="1783080" cy="3777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Morphine myths and misconceptions</a:t>
          </a:r>
          <a:endParaRPr lang="en-US" sz="1700" kern="1200"/>
        </a:p>
      </dsp:txBody>
      <dsp:txXfrm>
        <a:off x="0" y="0"/>
        <a:ext cx="1783080" cy="3777622"/>
      </dsp:txXfrm>
    </dsp:sp>
    <dsp:sp modelId="{9833D39C-273F-4F2F-8A83-D231B749ED81}">
      <dsp:nvSpPr>
        <dsp:cNvPr id="0" name=""/>
        <dsp:cNvSpPr/>
      </dsp:nvSpPr>
      <dsp:spPr>
        <a:xfrm>
          <a:off x="1916811" y="29743"/>
          <a:ext cx="6998589" cy="59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What does morphine mean to you?</a:t>
          </a:r>
          <a:endParaRPr lang="en-US" sz="2700" kern="1200"/>
        </a:p>
      </dsp:txBody>
      <dsp:txXfrm>
        <a:off x="1916811" y="29743"/>
        <a:ext cx="6998589" cy="594864"/>
      </dsp:txXfrm>
    </dsp:sp>
    <dsp:sp modelId="{1C175138-8A09-4E37-9504-A51A94353F11}">
      <dsp:nvSpPr>
        <dsp:cNvPr id="0" name=""/>
        <dsp:cNvSpPr/>
      </dsp:nvSpPr>
      <dsp:spPr>
        <a:xfrm>
          <a:off x="1783080" y="624608"/>
          <a:ext cx="7132320" cy="0"/>
        </a:xfrm>
        <a:prstGeom prst="line">
          <a:avLst/>
        </a:prstGeom>
        <a:noFill/>
        <a:ln w="9525" cap="rnd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8745D8EC-3BD5-4EB2-8D6F-AFBE628EEF36}">
      <dsp:nvSpPr>
        <dsp:cNvPr id="0" name=""/>
        <dsp:cNvSpPr/>
      </dsp:nvSpPr>
      <dsp:spPr>
        <a:xfrm>
          <a:off x="1916811" y="654351"/>
          <a:ext cx="6998589" cy="59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Strong analgesic</a:t>
          </a:r>
          <a:endParaRPr lang="en-US" sz="2700" kern="1200"/>
        </a:p>
      </dsp:txBody>
      <dsp:txXfrm>
        <a:off x="1916811" y="654351"/>
        <a:ext cx="6998589" cy="594864"/>
      </dsp:txXfrm>
    </dsp:sp>
    <dsp:sp modelId="{A9987AC5-9937-4697-A86B-DE5B2CFAD4F9}">
      <dsp:nvSpPr>
        <dsp:cNvPr id="0" name=""/>
        <dsp:cNvSpPr/>
      </dsp:nvSpPr>
      <dsp:spPr>
        <a:xfrm>
          <a:off x="1783080" y="1249216"/>
          <a:ext cx="7132320" cy="0"/>
        </a:xfrm>
        <a:prstGeom prst="line">
          <a:avLst/>
        </a:prstGeom>
        <a:noFill/>
        <a:ln w="9525" cap="rnd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161DA522-E8FB-4523-9FF1-1C2A3948FD90}">
      <dsp:nvSpPr>
        <dsp:cNvPr id="0" name=""/>
        <dsp:cNvSpPr/>
      </dsp:nvSpPr>
      <dsp:spPr>
        <a:xfrm>
          <a:off x="1916811" y="1278959"/>
          <a:ext cx="6998589" cy="59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?Addiction</a:t>
          </a:r>
          <a:endParaRPr lang="en-US" sz="2700" kern="1200"/>
        </a:p>
      </dsp:txBody>
      <dsp:txXfrm>
        <a:off x="1916811" y="1278959"/>
        <a:ext cx="6998589" cy="594864"/>
      </dsp:txXfrm>
    </dsp:sp>
    <dsp:sp modelId="{95DFD091-1819-427A-90E2-128655EB1E8B}">
      <dsp:nvSpPr>
        <dsp:cNvPr id="0" name=""/>
        <dsp:cNvSpPr/>
      </dsp:nvSpPr>
      <dsp:spPr>
        <a:xfrm>
          <a:off x="1783080" y="1873824"/>
          <a:ext cx="7132320" cy="0"/>
        </a:xfrm>
        <a:prstGeom prst="line">
          <a:avLst/>
        </a:prstGeom>
        <a:noFill/>
        <a:ln w="9525" cap="rnd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BA964455-F302-4686-81F9-28D48BE9574D}">
      <dsp:nvSpPr>
        <dsp:cNvPr id="0" name=""/>
        <dsp:cNvSpPr/>
      </dsp:nvSpPr>
      <dsp:spPr>
        <a:xfrm>
          <a:off x="1916811" y="1903567"/>
          <a:ext cx="6998589" cy="59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?Tolerance</a:t>
          </a:r>
          <a:endParaRPr lang="en-US" sz="2700" kern="1200"/>
        </a:p>
      </dsp:txBody>
      <dsp:txXfrm>
        <a:off x="1916811" y="1903567"/>
        <a:ext cx="6998589" cy="594864"/>
      </dsp:txXfrm>
    </dsp:sp>
    <dsp:sp modelId="{8EC419CA-67B0-4FDA-87B1-B1FA638DCABC}">
      <dsp:nvSpPr>
        <dsp:cNvPr id="0" name=""/>
        <dsp:cNvSpPr/>
      </dsp:nvSpPr>
      <dsp:spPr>
        <a:xfrm>
          <a:off x="1783080" y="2498432"/>
          <a:ext cx="7132320" cy="0"/>
        </a:xfrm>
        <a:prstGeom prst="line">
          <a:avLst/>
        </a:prstGeom>
        <a:noFill/>
        <a:ln w="9525" cap="rnd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5B596B4C-44DB-4E08-A18E-80857C8E3BBB}">
      <dsp:nvSpPr>
        <dsp:cNvPr id="0" name=""/>
        <dsp:cNvSpPr/>
      </dsp:nvSpPr>
      <dsp:spPr>
        <a:xfrm>
          <a:off x="1916811" y="2528175"/>
          <a:ext cx="6998589" cy="59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?Hasten death</a:t>
          </a:r>
          <a:endParaRPr lang="en-US" sz="2700" kern="1200"/>
        </a:p>
      </dsp:txBody>
      <dsp:txXfrm>
        <a:off x="1916811" y="2528175"/>
        <a:ext cx="6998589" cy="594864"/>
      </dsp:txXfrm>
    </dsp:sp>
    <dsp:sp modelId="{4DCB3237-E4C4-4EA7-9599-6DDA38601055}">
      <dsp:nvSpPr>
        <dsp:cNvPr id="0" name=""/>
        <dsp:cNvSpPr/>
      </dsp:nvSpPr>
      <dsp:spPr>
        <a:xfrm>
          <a:off x="1783080" y="3123040"/>
          <a:ext cx="7132320" cy="0"/>
        </a:xfrm>
        <a:prstGeom prst="line">
          <a:avLst/>
        </a:prstGeom>
        <a:noFill/>
        <a:ln w="9525" cap="rnd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  <dsp:sp modelId="{7B6B52C8-9DC6-42D6-9C54-E133A3BADB14}">
      <dsp:nvSpPr>
        <dsp:cNvPr id="0" name=""/>
        <dsp:cNvSpPr/>
      </dsp:nvSpPr>
      <dsp:spPr>
        <a:xfrm>
          <a:off x="1916811" y="3152783"/>
          <a:ext cx="6998589" cy="5948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/>
            <a:t>Side effects</a:t>
          </a:r>
          <a:endParaRPr lang="en-US" sz="2700" kern="1200"/>
        </a:p>
      </dsp:txBody>
      <dsp:txXfrm>
        <a:off x="1916811" y="3152783"/>
        <a:ext cx="6998589" cy="594864"/>
      </dsp:txXfrm>
    </dsp:sp>
    <dsp:sp modelId="{155C4B12-E9E9-47E2-98A8-9689A8E61A55}">
      <dsp:nvSpPr>
        <dsp:cNvPr id="0" name=""/>
        <dsp:cNvSpPr/>
      </dsp:nvSpPr>
      <dsp:spPr>
        <a:xfrm>
          <a:off x="1783080" y="3747648"/>
          <a:ext cx="7132320" cy="0"/>
        </a:xfrm>
        <a:prstGeom prst="line">
          <a:avLst/>
        </a:prstGeom>
        <a:noFill/>
        <a:ln w="9525" cap="rnd" cmpd="sng" algn="ctr">
          <a:solidFill>
            <a:schemeClr val="accent6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A4DC8E-805D-458B-979B-63F84E52E515}">
      <dsp:nvSpPr>
        <dsp:cNvPr id="0" name=""/>
        <dsp:cNvSpPr/>
      </dsp:nvSpPr>
      <dsp:spPr>
        <a:xfrm>
          <a:off x="0" y="0"/>
          <a:ext cx="4230906" cy="164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Edna is 82 she has been married to Frank for 56 years. Frank was 80 this year. They have 4 children, two of whom live nearby. Edna was diagnosed with dementia 3 years ago; she also has COPD and Parkinson's disease. </a:t>
          </a:r>
        </a:p>
      </dsp:txBody>
      <dsp:txXfrm>
        <a:off x="48302" y="48302"/>
        <a:ext cx="2451335" cy="1552555"/>
      </dsp:txXfrm>
    </dsp:sp>
    <dsp:sp modelId="{BA4492C2-7CC6-4814-AB13-7E926260C9C8}">
      <dsp:nvSpPr>
        <dsp:cNvPr id="0" name=""/>
        <dsp:cNvSpPr/>
      </dsp:nvSpPr>
      <dsp:spPr>
        <a:xfrm>
          <a:off x="373315" y="1924019"/>
          <a:ext cx="4230906" cy="164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Up to recently Frank cared for Edna at home with help from family, neighbors and three times daily career calls. But Edna was admitted into hospital 5 days ago, with increased confusion and a chest infection, her infection has been treated but she remains confused is agitated at times and has now needs LTOT, it is now also difficult to communicate with her.</a:t>
          </a:r>
        </a:p>
      </dsp:txBody>
      <dsp:txXfrm>
        <a:off x="421617" y="1972321"/>
        <a:ext cx="2689033" cy="1552555"/>
      </dsp:txXfrm>
    </dsp:sp>
    <dsp:sp modelId="{CE27D427-8754-47EB-87E4-76D70AF1AFC5}">
      <dsp:nvSpPr>
        <dsp:cNvPr id="0" name=""/>
        <dsp:cNvSpPr/>
      </dsp:nvSpPr>
      <dsp:spPr>
        <a:xfrm>
          <a:off x="746630" y="3848038"/>
          <a:ext cx="4230906" cy="164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The decision has been made that Edna is now dying and </a:t>
          </a:r>
          <a:r>
            <a:rPr lang="en-US" sz="1000" kern="1200" dirty="0" err="1"/>
            <a:t>recognising</a:t>
          </a:r>
          <a:r>
            <a:rPr lang="en-US" sz="1000" kern="1200" dirty="0"/>
            <a:t> dying paperwork has been completed. Edna is showing signs of pain, agitation, SOB and secretions. </a:t>
          </a:r>
        </a:p>
      </dsp:txBody>
      <dsp:txXfrm>
        <a:off x="794932" y="3896340"/>
        <a:ext cx="2689033" cy="1552555"/>
      </dsp:txXfrm>
    </dsp:sp>
    <dsp:sp modelId="{065F7EE1-1375-4DE9-A598-45116F5370B8}">
      <dsp:nvSpPr>
        <dsp:cNvPr id="0" name=""/>
        <dsp:cNvSpPr/>
      </dsp:nvSpPr>
      <dsp:spPr>
        <a:xfrm>
          <a:off x="3158952" y="1250612"/>
          <a:ext cx="1071953" cy="107195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400141" y="1250612"/>
        <a:ext cx="589575" cy="806645"/>
      </dsp:txXfrm>
    </dsp:sp>
    <dsp:sp modelId="{FA8D464F-4B96-4E8F-AD2E-78647EDDEA66}">
      <dsp:nvSpPr>
        <dsp:cNvPr id="0" name=""/>
        <dsp:cNvSpPr/>
      </dsp:nvSpPr>
      <dsp:spPr>
        <a:xfrm>
          <a:off x="3532268" y="3163637"/>
          <a:ext cx="1071953" cy="107195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773457" y="3163637"/>
        <a:ext cx="589575" cy="8066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3D8A6-125A-404B-94FA-9344EC065E9D}">
      <dsp:nvSpPr>
        <dsp:cNvPr id="0" name=""/>
        <dsp:cNvSpPr/>
      </dsp:nvSpPr>
      <dsp:spPr>
        <a:xfrm>
          <a:off x="1918032" y="987082"/>
          <a:ext cx="4095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541" y="45720"/>
              </a:lnTo>
            </a:path>
          </a:pathLst>
        </a:custGeom>
        <a:noFill/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11799" y="1030599"/>
        <a:ext cx="22007" cy="4405"/>
      </dsp:txXfrm>
    </dsp:sp>
    <dsp:sp modelId="{6F60A945-C3B6-4E45-B0D7-1F9A8DC68CBD}">
      <dsp:nvSpPr>
        <dsp:cNvPr id="0" name=""/>
        <dsp:cNvSpPr/>
      </dsp:nvSpPr>
      <dsp:spPr>
        <a:xfrm>
          <a:off x="6174" y="458705"/>
          <a:ext cx="1913657" cy="114819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771" tIns="98429" rIns="93771" bIns="9842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Provides relief from pain and other distressing symptoms;</a:t>
          </a:r>
          <a:endParaRPr lang="en-US" sz="1200" kern="1200"/>
        </a:p>
      </dsp:txBody>
      <dsp:txXfrm>
        <a:off x="6174" y="458705"/>
        <a:ext cx="1913657" cy="1148194"/>
      </dsp:txXfrm>
    </dsp:sp>
    <dsp:sp modelId="{E7A466C8-7E78-4FCC-BCF6-3A92086A0ABB}">
      <dsp:nvSpPr>
        <dsp:cNvPr id="0" name=""/>
        <dsp:cNvSpPr/>
      </dsp:nvSpPr>
      <dsp:spPr>
        <a:xfrm>
          <a:off x="4271831" y="987082"/>
          <a:ext cx="4095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541" y="45720"/>
              </a:lnTo>
            </a:path>
          </a:pathLst>
        </a:custGeom>
        <a:noFill/>
        <a:ln w="9525" cap="rnd" cmpd="sng" algn="ctr">
          <a:solidFill>
            <a:schemeClr val="accent2">
              <a:hueOff val="-1275080"/>
              <a:satOff val="-1880"/>
              <a:lumOff val="-131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65598" y="1030599"/>
        <a:ext cx="22007" cy="4405"/>
      </dsp:txXfrm>
    </dsp:sp>
    <dsp:sp modelId="{CF5E4FEC-3521-46B8-A3A5-EAE7DDCAE924}">
      <dsp:nvSpPr>
        <dsp:cNvPr id="0" name=""/>
        <dsp:cNvSpPr/>
      </dsp:nvSpPr>
      <dsp:spPr>
        <a:xfrm>
          <a:off x="2359973" y="458705"/>
          <a:ext cx="1913657" cy="1148194"/>
        </a:xfrm>
        <a:prstGeom prst="rect">
          <a:avLst/>
        </a:prstGeom>
        <a:solidFill>
          <a:schemeClr val="accent2">
            <a:hueOff val="-1092926"/>
            <a:satOff val="-1611"/>
            <a:lumOff val="-112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771" tIns="98429" rIns="93771" bIns="9842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Affirms life and regards dying as a normal process;</a:t>
          </a:r>
          <a:endParaRPr lang="en-US" sz="1200" kern="1200"/>
        </a:p>
      </dsp:txBody>
      <dsp:txXfrm>
        <a:off x="2359973" y="458705"/>
        <a:ext cx="1913657" cy="1148194"/>
      </dsp:txXfrm>
    </dsp:sp>
    <dsp:sp modelId="{DC463C5A-5BF3-4B7A-B6B1-0F1803686759}">
      <dsp:nvSpPr>
        <dsp:cNvPr id="0" name=""/>
        <dsp:cNvSpPr/>
      </dsp:nvSpPr>
      <dsp:spPr>
        <a:xfrm>
          <a:off x="6625630" y="987082"/>
          <a:ext cx="4095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541" y="45720"/>
              </a:lnTo>
            </a:path>
          </a:pathLst>
        </a:custGeom>
        <a:noFill/>
        <a:ln w="9525" cap="rnd" cmpd="sng" algn="ctr">
          <a:solidFill>
            <a:schemeClr val="accent2">
              <a:hueOff val="-2550160"/>
              <a:satOff val="-3760"/>
              <a:lumOff val="-26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19397" y="1030599"/>
        <a:ext cx="22007" cy="4405"/>
      </dsp:txXfrm>
    </dsp:sp>
    <dsp:sp modelId="{E7C88F9D-46C5-4358-A2BA-C8CC38010E74}">
      <dsp:nvSpPr>
        <dsp:cNvPr id="0" name=""/>
        <dsp:cNvSpPr/>
      </dsp:nvSpPr>
      <dsp:spPr>
        <a:xfrm>
          <a:off x="4713772" y="458705"/>
          <a:ext cx="1913657" cy="1148194"/>
        </a:xfrm>
        <a:prstGeom prst="rect">
          <a:avLst/>
        </a:prstGeom>
        <a:solidFill>
          <a:schemeClr val="accent2">
            <a:hueOff val="-2185852"/>
            <a:satOff val="-3223"/>
            <a:lumOff val="-22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771" tIns="98429" rIns="93771" bIns="9842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Neither to hastens or postpones death;</a:t>
          </a:r>
          <a:endParaRPr lang="en-US" sz="1200" kern="1200"/>
        </a:p>
      </dsp:txBody>
      <dsp:txXfrm>
        <a:off x="4713772" y="458705"/>
        <a:ext cx="1913657" cy="1148194"/>
      </dsp:txXfrm>
    </dsp:sp>
    <dsp:sp modelId="{E8603B7E-F917-49C5-80E7-8D481BD55EED}">
      <dsp:nvSpPr>
        <dsp:cNvPr id="0" name=""/>
        <dsp:cNvSpPr/>
      </dsp:nvSpPr>
      <dsp:spPr>
        <a:xfrm>
          <a:off x="963003" y="1605099"/>
          <a:ext cx="7061396" cy="409541"/>
        </a:xfrm>
        <a:custGeom>
          <a:avLst/>
          <a:gdLst/>
          <a:ahLst/>
          <a:cxnLst/>
          <a:rect l="0" t="0" r="0" b="0"/>
          <a:pathLst>
            <a:path>
              <a:moveTo>
                <a:pt x="7061396" y="0"/>
              </a:moveTo>
              <a:lnTo>
                <a:pt x="7061396" y="221870"/>
              </a:lnTo>
              <a:lnTo>
                <a:pt x="0" y="221870"/>
              </a:lnTo>
              <a:lnTo>
                <a:pt x="0" y="409541"/>
              </a:lnTo>
            </a:path>
          </a:pathLst>
        </a:custGeom>
        <a:noFill/>
        <a:ln w="9525" cap="rnd" cmpd="sng" algn="ctr">
          <a:solidFill>
            <a:schemeClr val="accent2">
              <a:hueOff val="-3825240"/>
              <a:satOff val="-5640"/>
              <a:lumOff val="-39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316824" y="1807667"/>
        <a:ext cx="353755" cy="4405"/>
      </dsp:txXfrm>
    </dsp:sp>
    <dsp:sp modelId="{2D1B279D-47CA-4494-8E67-8E7F5EABF1DE}">
      <dsp:nvSpPr>
        <dsp:cNvPr id="0" name=""/>
        <dsp:cNvSpPr/>
      </dsp:nvSpPr>
      <dsp:spPr>
        <a:xfrm>
          <a:off x="7067571" y="458705"/>
          <a:ext cx="1913657" cy="1148194"/>
        </a:xfrm>
        <a:prstGeom prst="rect">
          <a:avLst/>
        </a:prstGeom>
        <a:solidFill>
          <a:schemeClr val="accent2">
            <a:hueOff val="-3278777"/>
            <a:satOff val="-4834"/>
            <a:lumOff val="-33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771" tIns="98429" rIns="93771" bIns="9842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Integrates the psychological and spiritual aspects of care</a:t>
          </a:r>
          <a:endParaRPr lang="en-US" sz="1200" kern="1200"/>
        </a:p>
      </dsp:txBody>
      <dsp:txXfrm>
        <a:off x="7067571" y="458705"/>
        <a:ext cx="1913657" cy="1148194"/>
      </dsp:txXfrm>
    </dsp:sp>
    <dsp:sp modelId="{3BBBC4F3-1FA4-4814-89F7-FCFD1425165A}">
      <dsp:nvSpPr>
        <dsp:cNvPr id="0" name=""/>
        <dsp:cNvSpPr/>
      </dsp:nvSpPr>
      <dsp:spPr>
        <a:xfrm>
          <a:off x="1918032" y="2575418"/>
          <a:ext cx="4095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541" y="45720"/>
              </a:lnTo>
            </a:path>
          </a:pathLst>
        </a:custGeom>
        <a:noFill/>
        <a:ln w="9525" cap="rnd" cmpd="sng" algn="ctr">
          <a:solidFill>
            <a:schemeClr val="accent2">
              <a:hueOff val="-5100320"/>
              <a:satOff val="-7520"/>
              <a:lumOff val="-52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11799" y="2618935"/>
        <a:ext cx="22007" cy="4405"/>
      </dsp:txXfrm>
    </dsp:sp>
    <dsp:sp modelId="{7C8D3BC0-CFB8-4F1E-9445-2E6A55166CB3}">
      <dsp:nvSpPr>
        <dsp:cNvPr id="0" name=""/>
        <dsp:cNvSpPr/>
      </dsp:nvSpPr>
      <dsp:spPr>
        <a:xfrm>
          <a:off x="6174" y="2047041"/>
          <a:ext cx="1913657" cy="1148194"/>
        </a:xfrm>
        <a:prstGeom prst="rect">
          <a:avLst/>
        </a:prstGeom>
        <a:solidFill>
          <a:schemeClr val="accent2">
            <a:hueOff val="-4371703"/>
            <a:satOff val="-6446"/>
            <a:lumOff val="-44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771" tIns="98429" rIns="93771" bIns="9842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Supports patients to live as actively as possible until death</a:t>
          </a:r>
          <a:endParaRPr lang="en-US" sz="1200" kern="1200"/>
        </a:p>
      </dsp:txBody>
      <dsp:txXfrm>
        <a:off x="6174" y="2047041"/>
        <a:ext cx="1913657" cy="1148194"/>
      </dsp:txXfrm>
    </dsp:sp>
    <dsp:sp modelId="{C843751B-3A17-4323-9948-208E408D9A38}">
      <dsp:nvSpPr>
        <dsp:cNvPr id="0" name=""/>
        <dsp:cNvSpPr/>
      </dsp:nvSpPr>
      <dsp:spPr>
        <a:xfrm>
          <a:off x="4271831" y="2575418"/>
          <a:ext cx="4095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541" y="45720"/>
              </a:lnTo>
            </a:path>
          </a:pathLst>
        </a:custGeom>
        <a:noFill/>
        <a:ln w="9525" cap="rnd" cmpd="sng" algn="ctr">
          <a:solidFill>
            <a:schemeClr val="accent2">
              <a:hueOff val="-6375401"/>
              <a:satOff val="-9400"/>
              <a:lumOff val="-654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465598" y="2618935"/>
        <a:ext cx="22007" cy="4405"/>
      </dsp:txXfrm>
    </dsp:sp>
    <dsp:sp modelId="{EE3A3149-38CF-464F-84A0-A0A22C082562}">
      <dsp:nvSpPr>
        <dsp:cNvPr id="0" name=""/>
        <dsp:cNvSpPr/>
      </dsp:nvSpPr>
      <dsp:spPr>
        <a:xfrm>
          <a:off x="2359973" y="2047041"/>
          <a:ext cx="1913657" cy="1148194"/>
        </a:xfrm>
        <a:prstGeom prst="rect">
          <a:avLst/>
        </a:prstGeom>
        <a:solidFill>
          <a:schemeClr val="accent2">
            <a:hueOff val="-5464629"/>
            <a:satOff val="-8057"/>
            <a:lumOff val="-56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771" tIns="98429" rIns="93771" bIns="9842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Offers support to help the family cope during the patient's illness and in their own bereavement  </a:t>
          </a:r>
          <a:endParaRPr lang="en-US" sz="1200" kern="1200"/>
        </a:p>
      </dsp:txBody>
      <dsp:txXfrm>
        <a:off x="2359973" y="2047041"/>
        <a:ext cx="1913657" cy="1148194"/>
      </dsp:txXfrm>
    </dsp:sp>
    <dsp:sp modelId="{349BA0DD-2AF4-4BEC-8D24-751161BED453}">
      <dsp:nvSpPr>
        <dsp:cNvPr id="0" name=""/>
        <dsp:cNvSpPr/>
      </dsp:nvSpPr>
      <dsp:spPr>
        <a:xfrm>
          <a:off x="6625630" y="2575418"/>
          <a:ext cx="40954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09541" y="45720"/>
              </a:lnTo>
            </a:path>
          </a:pathLst>
        </a:custGeom>
        <a:noFill/>
        <a:ln w="9525" cap="rnd" cmpd="sng" algn="ctr">
          <a:solidFill>
            <a:schemeClr val="accent2">
              <a:hueOff val="-7650481"/>
              <a:satOff val="-11280"/>
              <a:lumOff val="-78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819397" y="2618935"/>
        <a:ext cx="22007" cy="4405"/>
      </dsp:txXfrm>
    </dsp:sp>
    <dsp:sp modelId="{99DF33B8-825C-44C7-A3DF-7BFDAB164C63}">
      <dsp:nvSpPr>
        <dsp:cNvPr id="0" name=""/>
        <dsp:cNvSpPr/>
      </dsp:nvSpPr>
      <dsp:spPr>
        <a:xfrm>
          <a:off x="4713772" y="2047041"/>
          <a:ext cx="1913657" cy="1148194"/>
        </a:xfrm>
        <a:prstGeom prst="rect">
          <a:avLst/>
        </a:prstGeom>
        <a:solidFill>
          <a:schemeClr val="accent2">
            <a:hueOff val="-6557555"/>
            <a:satOff val="-9669"/>
            <a:lumOff val="-67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771" tIns="98429" rIns="93771" bIns="9842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Team approach to address the needs of patients and families</a:t>
          </a:r>
          <a:endParaRPr lang="en-US" sz="1200" kern="1200"/>
        </a:p>
      </dsp:txBody>
      <dsp:txXfrm>
        <a:off x="4713772" y="2047041"/>
        <a:ext cx="1913657" cy="1148194"/>
      </dsp:txXfrm>
    </dsp:sp>
    <dsp:sp modelId="{7DB57C3A-964D-4D69-828E-9F51CC60B6DE}">
      <dsp:nvSpPr>
        <dsp:cNvPr id="0" name=""/>
        <dsp:cNvSpPr/>
      </dsp:nvSpPr>
      <dsp:spPr>
        <a:xfrm>
          <a:off x="7067571" y="2047041"/>
          <a:ext cx="1913657" cy="1148194"/>
        </a:xfrm>
        <a:prstGeom prst="rect">
          <a:avLst/>
        </a:prstGeom>
        <a:solidFill>
          <a:schemeClr val="accent2">
            <a:hueOff val="-7650481"/>
            <a:satOff val="-11280"/>
            <a:lumOff val="-78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771" tIns="98429" rIns="93771" bIns="98429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/>
            <a:t>Enhances quality of life, and may positively influence the course of illness; and is applicable early in the course of illness</a:t>
          </a:r>
          <a:endParaRPr lang="en-US" sz="1200" kern="1200"/>
        </a:p>
      </dsp:txBody>
      <dsp:txXfrm>
        <a:off x="7067571" y="2047041"/>
        <a:ext cx="1913657" cy="11481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B7F6B-B2D1-4876-9BD6-F30E9C686D92}">
      <dsp:nvSpPr>
        <dsp:cNvPr id="0" name=""/>
        <dsp:cNvSpPr/>
      </dsp:nvSpPr>
      <dsp:spPr>
        <a:xfrm>
          <a:off x="469679" y="982"/>
          <a:ext cx="3997039" cy="2538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5F5A9C-CDED-4716-91C4-1E2FD079A96F}">
      <dsp:nvSpPr>
        <dsp:cNvPr id="0" name=""/>
        <dsp:cNvSpPr/>
      </dsp:nvSpPr>
      <dsp:spPr>
        <a:xfrm>
          <a:off x="913795" y="422892"/>
          <a:ext cx="3997039" cy="2538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“A subjective sensation of breathlessness which occurs when the demand for oxygen is greater than the body’s ability to supply it”   (Regnard, C &amp; Ahmedzai, S 1990)</a:t>
          </a:r>
          <a:endParaRPr lang="en-US" sz="2200" kern="1200"/>
        </a:p>
      </dsp:txBody>
      <dsp:txXfrm>
        <a:off x="988134" y="497231"/>
        <a:ext cx="3848361" cy="2389442"/>
      </dsp:txXfrm>
    </dsp:sp>
    <dsp:sp modelId="{0C8BDDE6-0901-45A0-93E8-5AFB2D1D1D1E}">
      <dsp:nvSpPr>
        <dsp:cNvPr id="0" name=""/>
        <dsp:cNvSpPr/>
      </dsp:nvSpPr>
      <dsp:spPr>
        <a:xfrm>
          <a:off x="5354950" y="982"/>
          <a:ext cx="3997039" cy="25381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03521B-3AE4-47EE-B724-41A740E22A5B}">
      <dsp:nvSpPr>
        <dsp:cNvPr id="0" name=""/>
        <dsp:cNvSpPr/>
      </dsp:nvSpPr>
      <dsp:spPr>
        <a:xfrm>
          <a:off x="5799066" y="422892"/>
          <a:ext cx="3997039" cy="25381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“a feeling of suffocation or filling up or drowning” (Brown et al, 1986)</a:t>
          </a:r>
          <a:endParaRPr lang="en-US" sz="2200" kern="1200"/>
        </a:p>
      </dsp:txBody>
      <dsp:txXfrm>
        <a:off x="5873405" y="497231"/>
        <a:ext cx="3848361" cy="23894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2681B2-51B0-4326-81CB-06EBF2D1E562}">
      <dsp:nvSpPr>
        <dsp:cNvPr id="0" name=""/>
        <dsp:cNvSpPr/>
      </dsp:nvSpPr>
      <dsp:spPr>
        <a:xfrm rot="5400000">
          <a:off x="1016376" y="831216"/>
          <a:ext cx="1296388" cy="1564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ABEA1-FD7E-4A34-A5E4-2CD1B675C975}">
      <dsp:nvSpPr>
        <dsp:cNvPr id="0" name=""/>
        <dsp:cNvSpPr/>
      </dsp:nvSpPr>
      <dsp:spPr>
        <a:xfrm>
          <a:off x="1313530" y="2281"/>
          <a:ext cx="1737798" cy="10426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Up to 78% pts with advanced cancer</a:t>
          </a:r>
        </a:p>
      </dsp:txBody>
      <dsp:txXfrm>
        <a:off x="1344069" y="32820"/>
        <a:ext cx="1676720" cy="981601"/>
      </dsp:txXfrm>
    </dsp:sp>
    <dsp:sp modelId="{A445E041-2D78-48AA-AEC6-3BB0ABF7F93E}">
      <dsp:nvSpPr>
        <dsp:cNvPr id="0" name=""/>
        <dsp:cNvSpPr/>
      </dsp:nvSpPr>
      <dsp:spPr>
        <a:xfrm rot="5400000">
          <a:off x="1016376" y="2134565"/>
          <a:ext cx="1296388" cy="1564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EB3B08-F40B-4580-A1C2-72F59322E7A3}">
      <dsp:nvSpPr>
        <dsp:cNvPr id="0" name=""/>
        <dsp:cNvSpPr/>
      </dsp:nvSpPr>
      <dsp:spPr>
        <a:xfrm>
          <a:off x="1313530" y="1305630"/>
          <a:ext cx="1737798" cy="10426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Over 50% pts with end stage AIDS, COPD, heart disease &amp; renal disease</a:t>
          </a:r>
        </a:p>
      </dsp:txBody>
      <dsp:txXfrm>
        <a:off x="1344069" y="1336169"/>
        <a:ext cx="1676720" cy="981601"/>
      </dsp:txXfrm>
    </dsp:sp>
    <dsp:sp modelId="{CDB16860-B335-4231-BDB2-EE08948E231F}">
      <dsp:nvSpPr>
        <dsp:cNvPr id="0" name=""/>
        <dsp:cNvSpPr/>
      </dsp:nvSpPr>
      <dsp:spPr>
        <a:xfrm>
          <a:off x="1668050" y="2786240"/>
          <a:ext cx="2304311" cy="1564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57DC9-0792-417D-988D-5702AB95C107}">
      <dsp:nvSpPr>
        <dsp:cNvPr id="0" name=""/>
        <dsp:cNvSpPr/>
      </dsp:nvSpPr>
      <dsp:spPr>
        <a:xfrm>
          <a:off x="1313530" y="2608979"/>
          <a:ext cx="1737798" cy="10426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Not limited to those with cancer or respiratory disease</a:t>
          </a:r>
        </a:p>
      </dsp:txBody>
      <dsp:txXfrm>
        <a:off x="1344069" y="2639518"/>
        <a:ext cx="1676720" cy="981601"/>
      </dsp:txXfrm>
    </dsp:sp>
    <dsp:sp modelId="{1B42A441-4AA8-4107-8FDE-4A36BC839037}">
      <dsp:nvSpPr>
        <dsp:cNvPr id="0" name=""/>
        <dsp:cNvSpPr/>
      </dsp:nvSpPr>
      <dsp:spPr>
        <a:xfrm rot="16200000">
          <a:off x="3327648" y="2134565"/>
          <a:ext cx="1296388" cy="15640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ADA56C-6F37-4B12-88F3-86E9B7741986}">
      <dsp:nvSpPr>
        <dsp:cNvPr id="0" name=""/>
        <dsp:cNvSpPr/>
      </dsp:nvSpPr>
      <dsp:spPr>
        <a:xfrm>
          <a:off x="3624802" y="2608979"/>
          <a:ext cx="1737798" cy="10426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CCF, COPD &amp; advanced neurological or muscular disease may have dyspnoea as main symptom</a:t>
          </a:r>
        </a:p>
      </dsp:txBody>
      <dsp:txXfrm>
        <a:off x="3655341" y="2639518"/>
        <a:ext cx="1676720" cy="981601"/>
      </dsp:txXfrm>
    </dsp:sp>
    <dsp:sp modelId="{722A3460-B3EE-406C-9792-13A36C40DF24}">
      <dsp:nvSpPr>
        <dsp:cNvPr id="0" name=""/>
        <dsp:cNvSpPr/>
      </dsp:nvSpPr>
      <dsp:spPr>
        <a:xfrm rot="16200000">
          <a:off x="3327648" y="831216"/>
          <a:ext cx="1296388" cy="15640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438272-0B81-42ED-A5EB-9F3D47370FAD}">
      <dsp:nvSpPr>
        <dsp:cNvPr id="0" name=""/>
        <dsp:cNvSpPr/>
      </dsp:nvSpPr>
      <dsp:spPr>
        <a:xfrm>
          <a:off x="3624802" y="1305630"/>
          <a:ext cx="1737798" cy="104267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Complex distressing symptom</a:t>
          </a:r>
        </a:p>
      </dsp:txBody>
      <dsp:txXfrm>
        <a:off x="3655341" y="1336169"/>
        <a:ext cx="1676720" cy="981601"/>
      </dsp:txXfrm>
    </dsp:sp>
    <dsp:sp modelId="{EF7B1B2A-CA92-4D68-9217-6389CB1BCC33}">
      <dsp:nvSpPr>
        <dsp:cNvPr id="0" name=""/>
        <dsp:cNvSpPr/>
      </dsp:nvSpPr>
      <dsp:spPr>
        <a:xfrm>
          <a:off x="3979323" y="179542"/>
          <a:ext cx="2304311" cy="15640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558A2-B18C-400D-82D8-B4723D948F98}">
      <dsp:nvSpPr>
        <dsp:cNvPr id="0" name=""/>
        <dsp:cNvSpPr/>
      </dsp:nvSpPr>
      <dsp:spPr>
        <a:xfrm>
          <a:off x="3624802" y="2281"/>
          <a:ext cx="1737798" cy="10426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- Incorporates physical, psychological, spiritual &amp; social factors</a:t>
          </a:r>
        </a:p>
      </dsp:txBody>
      <dsp:txXfrm>
        <a:off x="3655341" y="32820"/>
        <a:ext cx="1676720" cy="981601"/>
      </dsp:txXfrm>
    </dsp:sp>
    <dsp:sp modelId="{1F7D5A3C-97A1-421B-8AB3-7B4B507609A8}">
      <dsp:nvSpPr>
        <dsp:cNvPr id="0" name=""/>
        <dsp:cNvSpPr/>
      </dsp:nvSpPr>
      <dsp:spPr>
        <a:xfrm rot="5400000">
          <a:off x="5638921" y="831216"/>
          <a:ext cx="1296388" cy="15640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8C571A-06C3-4379-9FE8-B99B8A6DE392}">
      <dsp:nvSpPr>
        <dsp:cNvPr id="0" name=""/>
        <dsp:cNvSpPr/>
      </dsp:nvSpPr>
      <dsp:spPr>
        <a:xfrm>
          <a:off x="5936075" y="2281"/>
          <a:ext cx="1737798" cy="104267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Often poorly understood</a:t>
          </a:r>
        </a:p>
      </dsp:txBody>
      <dsp:txXfrm>
        <a:off x="5966614" y="32820"/>
        <a:ext cx="1676720" cy="981601"/>
      </dsp:txXfrm>
    </dsp:sp>
    <dsp:sp modelId="{D9CF41B8-6C58-4F34-83D4-91A491C45A18}">
      <dsp:nvSpPr>
        <dsp:cNvPr id="0" name=""/>
        <dsp:cNvSpPr/>
      </dsp:nvSpPr>
      <dsp:spPr>
        <a:xfrm rot="5400000">
          <a:off x="5638921" y="2134565"/>
          <a:ext cx="1296388" cy="15640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0503B0-1995-4892-93A6-5B9D910552EF}">
      <dsp:nvSpPr>
        <dsp:cNvPr id="0" name=""/>
        <dsp:cNvSpPr/>
      </dsp:nvSpPr>
      <dsp:spPr>
        <a:xfrm>
          <a:off x="5936075" y="1305630"/>
          <a:ext cx="1737798" cy="104267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Identified as most difficult symptom to alleviate</a:t>
          </a:r>
        </a:p>
      </dsp:txBody>
      <dsp:txXfrm>
        <a:off x="5966614" y="1336169"/>
        <a:ext cx="1676720" cy="981601"/>
      </dsp:txXfrm>
    </dsp:sp>
    <dsp:sp modelId="{2DF52B4F-77AE-4E05-A66B-A305229E2C03}">
      <dsp:nvSpPr>
        <dsp:cNvPr id="0" name=""/>
        <dsp:cNvSpPr/>
      </dsp:nvSpPr>
      <dsp:spPr>
        <a:xfrm>
          <a:off x="5936075" y="2608979"/>
          <a:ext cx="1737798" cy="10426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Effect on patients' quality of life can be devastating</a:t>
          </a:r>
        </a:p>
      </dsp:txBody>
      <dsp:txXfrm>
        <a:off x="5966614" y="2639518"/>
        <a:ext cx="1676720" cy="9816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126FF-A9E3-4A05-97D0-23ED806EEEE0}">
      <dsp:nvSpPr>
        <dsp:cNvPr id="0" name=""/>
        <dsp:cNvSpPr/>
      </dsp:nvSpPr>
      <dsp:spPr>
        <a:xfrm>
          <a:off x="0" y="0"/>
          <a:ext cx="8987404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Emotions associated with breathlessness</a:t>
          </a:r>
          <a:endParaRPr lang="en-US" sz="2700" kern="1200" dirty="0"/>
        </a:p>
      </dsp:txBody>
      <dsp:txXfrm>
        <a:off x="31613" y="31613"/>
        <a:ext cx="8924178" cy="584369"/>
      </dsp:txXfrm>
    </dsp:sp>
    <dsp:sp modelId="{53741E4A-7517-4D81-9785-B62A5210C9F1}">
      <dsp:nvSpPr>
        <dsp:cNvPr id="0" name=""/>
        <dsp:cNvSpPr/>
      </dsp:nvSpPr>
      <dsp:spPr>
        <a:xfrm>
          <a:off x="0" y="697627"/>
          <a:ext cx="8987404" cy="2906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350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Panic                                            40%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Feeling of impending death     31%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Fear/fright                                    31%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Anxiety                                         23%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Anger                                           15%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100" kern="1200" dirty="0"/>
            <a:t>Helplessness                                 10%</a:t>
          </a:r>
          <a:endParaRPr lang="en-US" sz="2100" kern="1200" dirty="0"/>
        </a:p>
      </dsp:txBody>
      <dsp:txXfrm>
        <a:off x="0" y="697627"/>
        <a:ext cx="8987404" cy="2906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19E1A2-8302-4E6C-A6D9-ED8EFB42CB46}">
      <dsp:nvSpPr>
        <dsp:cNvPr id="0" name=""/>
        <dsp:cNvSpPr/>
      </dsp:nvSpPr>
      <dsp:spPr>
        <a:xfrm>
          <a:off x="0" y="446018"/>
          <a:ext cx="6832212" cy="13903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“Will I choke to death?”  </a:t>
          </a:r>
          <a:endParaRPr lang="en-US" sz="3500" kern="1200"/>
        </a:p>
      </dsp:txBody>
      <dsp:txXfrm>
        <a:off x="67873" y="513891"/>
        <a:ext cx="6696466" cy="1254634"/>
      </dsp:txXfrm>
    </dsp:sp>
    <dsp:sp modelId="{82320582-39EF-40A9-89E4-7B9F5405AC53}">
      <dsp:nvSpPr>
        <dsp:cNvPr id="0" name=""/>
        <dsp:cNvSpPr/>
      </dsp:nvSpPr>
      <dsp:spPr>
        <a:xfrm>
          <a:off x="0" y="1937199"/>
          <a:ext cx="6832212" cy="1390380"/>
        </a:xfrm>
        <a:prstGeom prst="roundRect">
          <a:avLst/>
        </a:prstGeom>
        <a:gradFill rotWithShape="0">
          <a:gsLst>
            <a:gs pos="0">
              <a:schemeClr val="accent2">
                <a:hueOff val="-3825240"/>
                <a:satOff val="-5640"/>
                <a:lumOff val="-392"/>
                <a:alphaOff val="0"/>
                <a:tint val="96000"/>
                <a:lumMod val="104000"/>
              </a:schemeClr>
            </a:gs>
            <a:gs pos="100000">
              <a:schemeClr val="accent2">
                <a:hueOff val="-3825240"/>
                <a:satOff val="-5640"/>
                <a:lumOff val="-39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“I feel as if I’m suffocating”					</a:t>
          </a:r>
          <a:endParaRPr lang="en-US" sz="3500" kern="1200"/>
        </a:p>
      </dsp:txBody>
      <dsp:txXfrm>
        <a:off x="67873" y="2005072"/>
        <a:ext cx="6696466" cy="1254634"/>
      </dsp:txXfrm>
    </dsp:sp>
    <dsp:sp modelId="{610D0CC2-D304-456D-A25F-07E9F52C32DF}">
      <dsp:nvSpPr>
        <dsp:cNvPr id="0" name=""/>
        <dsp:cNvSpPr/>
      </dsp:nvSpPr>
      <dsp:spPr>
        <a:xfrm>
          <a:off x="0" y="3428379"/>
          <a:ext cx="6832212" cy="1390380"/>
        </a:xfrm>
        <a:prstGeom prst="roundRect">
          <a:avLst/>
        </a:prstGeom>
        <a:gradFill rotWithShape="0">
          <a:gsLst>
            <a:gs pos="0">
              <a:schemeClr val="accent2">
                <a:hueOff val="-7650481"/>
                <a:satOff val="-11280"/>
                <a:lumOff val="-785"/>
                <a:alphaOff val="0"/>
                <a:tint val="96000"/>
                <a:lumMod val="104000"/>
              </a:schemeClr>
            </a:gs>
            <a:gs pos="100000">
              <a:schemeClr val="accent2">
                <a:hueOff val="-7650481"/>
                <a:satOff val="-11280"/>
                <a:lumOff val="-785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/>
            <a:t>“Will I stop breathing if I go to sleep?”</a:t>
          </a:r>
          <a:endParaRPr lang="en-US" sz="3500" kern="1200"/>
        </a:p>
      </dsp:txBody>
      <dsp:txXfrm>
        <a:off x="67873" y="3496252"/>
        <a:ext cx="6696466" cy="12546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CA90C-124A-48DA-AC52-A0863B63835F}">
      <dsp:nvSpPr>
        <dsp:cNvPr id="0" name=""/>
        <dsp:cNvSpPr/>
      </dsp:nvSpPr>
      <dsp:spPr>
        <a:xfrm>
          <a:off x="0" y="0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8923E5-0564-4ECC-B151-840996402409}">
      <dsp:nvSpPr>
        <dsp:cNvPr id="0" name=""/>
        <dsp:cNvSpPr/>
      </dsp:nvSpPr>
      <dsp:spPr>
        <a:xfrm>
          <a:off x="0" y="0"/>
          <a:ext cx="1366442" cy="52647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0"/>
        <a:ext cx="1366442" cy="5264779"/>
      </dsp:txXfrm>
    </dsp:sp>
    <dsp:sp modelId="{BAB2799D-2CFF-4A6F-8554-C76A82CE8342}">
      <dsp:nvSpPr>
        <dsp:cNvPr id="0" name=""/>
        <dsp:cNvSpPr/>
      </dsp:nvSpPr>
      <dsp:spPr>
        <a:xfrm>
          <a:off x="1468925" y="27699"/>
          <a:ext cx="5363286" cy="55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Fatigue</a:t>
          </a:r>
          <a:endParaRPr lang="en-US" sz="1500" kern="1200"/>
        </a:p>
      </dsp:txBody>
      <dsp:txXfrm>
        <a:off x="1468925" y="27699"/>
        <a:ext cx="5363286" cy="553984"/>
      </dsp:txXfrm>
    </dsp:sp>
    <dsp:sp modelId="{B467A339-D14A-4A8A-8FBD-2FBAF17881EA}">
      <dsp:nvSpPr>
        <dsp:cNvPr id="0" name=""/>
        <dsp:cNvSpPr/>
      </dsp:nvSpPr>
      <dsp:spPr>
        <a:xfrm>
          <a:off x="1366442" y="581683"/>
          <a:ext cx="54657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99014CF-5A03-42DF-AD8F-78AFC9CBFFBB}">
      <dsp:nvSpPr>
        <dsp:cNvPr id="0" name=""/>
        <dsp:cNvSpPr/>
      </dsp:nvSpPr>
      <dsp:spPr>
        <a:xfrm>
          <a:off x="1468925" y="609382"/>
          <a:ext cx="5363286" cy="55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Fear and anxiety</a:t>
          </a:r>
          <a:endParaRPr lang="en-US" sz="1500" kern="1200"/>
        </a:p>
      </dsp:txBody>
      <dsp:txXfrm>
        <a:off x="1468925" y="609382"/>
        <a:ext cx="5363286" cy="553984"/>
      </dsp:txXfrm>
    </dsp:sp>
    <dsp:sp modelId="{73AA2040-9D65-4453-8F69-E018640A5B42}">
      <dsp:nvSpPr>
        <dsp:cNvPr id="0" name=""/>
        <dsp:cNvSpPr/>
      </dsp:nvSpPr>
      <dsp:spPr>
        <a:xfrm>
          <a:off x="1366442" y="1163367"/>
          <a:ext cx="54657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05A934F-30E0-4460-989E-ADEC845BD89D}">
      <dsp:nvSpPr>
        <dsp:cNvPr id="0" name=""/>
        <dsp:cNvSpPr/>
      </dsp:nvSpPr>
      <dsp:spPr>
        <a:xfrm>
          <a:off x="1468925" y="1191066"/>
          <a:ext cx="5363286" cy="55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Depression</a:t>
          </a:r>
          <a:endParaRPr lang="en-US" sz="1500" kern="1200"/>
        </a:p>
      </dsp:txBody>
      <dsp:txXfrm>
        <a:off x="1468925" y="1191066"/>
        <a:ext cx="5363286" cy="553984"/>
      </dsp:txXfrm>
    </dsp:sp>
    <dsp:sp modelId="{9E9BA97D-5012-4FBB-AB57-73F02081803A}">
      <dsp:nvSpPr>
        <dsp:cNvPr id="0" name=""/>
        <dsp:cNvSpPr/>
      </dsp:nvSpPr>
      <dsp:spPr>
        <a:xfrm>
          <a:off x="1366442" y="1745050"/>
          <a:ext cx="54657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A59889A-FE29-4804-BBBB-33A91DD78ACF}">
      <dsp:nvSpPr>
        <dsp:cNvPr id="0" name=""/>
        <dsp:cNvSpPr/>
      </dsp:nvSpPr>
      <dsp:spPr>
        <a:xfrm>
          <a:off x="1468925" y="1772749"/>
          <a:ext cx="5363286" cy="55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Isolation</a:t>
          </a:r>
          <a:endParaRPr lang="en-US" sz="1500" kern="1200"/>
        </a:p>
      </dsp:txBody>
      <dsp:txXfrm>
        <a:off x="1468925" y="1772749"/>
        <a:ext cx="5363286" cy="553984"/>
      </dsp:txXfrm>
    </dsp:sp>
    <dsp:sp modelId="{9038354C-B7FE-4D3A-A36C-79DC08476018}">
      <dsp:nvSpPr>
        <dsp:cNvPr id="0" name=""/>
        <dsp:cNvSpPr/>
      </dsp:nvSpPr>
      <dsp:spPr>
        <a:xfrm>
          <a:off x="1366442" y="2326734"/>
          <a:ext cx="54657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A307E3C-D04F-4875-A0A3-B16A8096036B}">
      <dsp:nvSpPr>
        <dsp:cNvPr id="0" name=""/>
        <dsp:cNvSpPr/>
      </dsp:nvSpPr>
      <dsp:spPr>
        <a:xfrm>
          <a:off x="1468925" y="2354433"/>
          <a:ext cx="5363286" cy="55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Inactivity</a:t>
          </a:r>
          <a:endParaRPr lang="en-US" sz="1500" kern="1200"/>
        </a:p>
      </dsp:txBody>
      <dsp:txXfrm>
        <a:off x="1468925" y="2354433"/>
        <a:ext cx="5363286" cy="553984"/>
      </dsp:txXfrm>
    </dsp:sp>
    <dsp:sp modelId="{DCD14392-C78F-4236-8DA5-969B6F26C99C}">
      <dsp:nvSpPr>
        <dsp:cNvPr id="0" name=""/>
        <dsp:cNvSpPr/>
      </dsp:nvSpPr>
      <dsp:spPr>
        <a:xfrm>
          <a:off x="1366442" y="2908417"/>
          <a:ext cx="54657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F28FE55-E80A-46B2-BF77-264B5B3974D3}">
      <dsp:nvSpPr>
        <dsp:cNvPr id="0" name=""/>
        <dsp:cNvSpPr/>
      </dsp:nvSpPr>
      <dsp:spPr>
        <a:xfrm>
          <a:off x="1468925" y="2936116"/>
          <a:ext cx="5363286" cy="55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Sleep disturbances</a:t>
          </a:r>
          <a:endParaRPr lang="en-US" sz="1500" kern="1200"/>
        </a:p>
      </dsp:txBody>
      <dsp:txXfrm>
        <a:off x="1468925" y="2936116"/>
        <a:ext cx="5363286" cy="553984"/>
      </dsp:txXfrm>
    </dsp:sp>
    <dsp:sp modelId="{63B103DB-1115-4287-B8AA-A23EBC229FF5}">
      <dsp:nvSpPr>
        <dsp:cNvPr id="0" name=""/>
        <dsp:cNvSpPr/>
      </dsp:nvSpPr>
      <dsp:spPr>
        <a:xfrm>
          <a:off x="1366442" y="3490101"/>
          <a:ext cx="54657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6057C8-D2F2-4383-92FD-A095CD884471}">
      <dsp:nvSpPr>
        <dsp:cNvPr id="0" name=""/>
        <dsp:cNvSpPr/>
      </dsp:nvSpPr>
      <dsp:spPr>
        <a:xfrm>
          <a:off x="1468925" y="3517800"/>
          <a:ext cx="5363286" cy="55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Inability to perform Activities of Daily Living</a:t>
          </a:r>
          <a:endParaRPr lang="en-US" sz="1500" kern="1200"/>
        </a:p>
      </dsp:txBody>
      <dsp:txXfrm>
        <a:off x="1468925" y="3517800"/>
        <a:ext cx="5363286" cy="553984"/>
      </dsp:txXfrm>
    </dsp:sp>
    <dsp:sp modelId="{B45773D0-0509-48C9-9829-44F084F37B77}">
      <dsp:nvSpPr>
        <dsp:cNvPr id="0" name=""/>
        <dsp:cNvSpPr/>
      </dsp:nvSpPr>
      <dsp:spPr>
        <a:xfrm>
          <a:off x="1366442" y="4071784"/>
          <a:ext cx="54657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A52A61B-1E77-41C5-A5E2-EA4FCCD1AF4A}">
      <dsp:nvSpPr>
        <dsp:cNvPr id="0" name=""/>
        <dsp:cNvSpPr/>
      </dsp:nvSpPr>
      <dsp:spPr>
        <a:xfrm>
          <a:off x="1468925" y="4099483"/>
          <a:ext cx="5363286" cy="55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Diminished muscle tone- Decreased exercise tolerance</a:t>
          </a:r>
          <a:endParaRPr lang="en-US" sz="1500" kern="1200"/>
        </a:p>
      </dsp:txBody>
      <dsp:txXfrm>
        <a:off x="1468925" y="4099483"/>
        <a:ext cx="5363286" cy="553984"/>
      </dsp:txXfrm>
    </dsp:sp>
    <dsp:sp modelId="{7D97A38D-C1EE-43AF-A140-7837D4531484}">
      <dsp:nvSpPr>
        <dsp:cNvPr id="0" name=""/>
        <dsp:cNvSpPr/>
      </dsp:nvSpPr>
      <dsp:spPr>
        <a:xfrm>
          <a:off x="1366442" y="4653468"/>
          <a:ext cx="54657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43838F4-AF0B-438C-AD21-64DF1320CC02}">
      <dsp:nvSpPr>
        <dsp:cNvPr id="0" name=""/>
        <dsp:cNvSpPr/>
      </dsp:nvSpPr>
      <dsp:spPr>
        <a:xfrm>
          <a:off x="1468925" y="4681167"/>
          <a:ext cx="5363286" cy="5539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Deterioration of physical health</a:t>
          </a:r>
          <a:endParaRPr lang="en-US" sz="1500" kern="1200"/>
        </a:p>
      </dsp:txBody>
      <dsp:txXfrm>
        <a:off x="1468925" y="4681167"/>
        <a:ext cx="5363286" cy="553984"/>
      </dsp:txXfrm>
    </dsp:sp>
    <dsp:sp modelId="{2689E280-DFEA-439E-A4A2-0B266044C414}">
      <dsp:nvSpPr>
        <dsp:cNvPr id="0" name=""/>
        <dsp:cNvSpPr/>
      </dsp:nvSpPr>
      <dsp:spPr>
        <a:xfrm>
          <a:off x="1366442" y="5235151"/>
          <a:ext cx="546576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2ABE7-01F3-4AE9-82B9-502DE2BCCECC}">
      <dsp:nvSpPr>
        <dsp:cNvPr id="0" name=""/>
        <dsp:cNvSpPr/>
      </dsp:nvSpPr>
      <dsp:spPr>
        <a:xfrm>
          <a:off x="0" y="0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06C321-CB1D-49CD-8CC4-3A1B8CC86351}">
      <dsp:nvSpPr>
        <dsp:cNvPr id="0" name=""/>
        <dsp:cNvSpPr/>
      </dsp:nvSpPr>
      <dsp:spPr>
        <a:xfrm>
          <a:off x="0" y="0"/>
          <a:ext cx="6832212" cy="1316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Breathlessness in advanced cancer can be divided into 3 types:</a:t>
          </a:r>
          <a:endParaRPr lang="en-US" sz="3000" kern="1200"/>
        </a:p>
      </dsp:txBody>
      <dsp:txXfrm>
        <a:off x="0" y="0"/>
        <a:ext cx="6832212" cy="1316194"/>
      </dsp:txXfrm>
    </dsp:sp>
    <dsp:sp modelId="{7E65AEDA-9865-45DE-AEE6-B955EE9C4CF1}">
      <dsp:nvSpPr>
        <dsp:cNvPr id="0" name=""/>
        <dsp:cNvSpPr/>
      </dsp:nvSpPr>
      <dsp:spPr>
        <a:xfrm>
          <a:off x="0" y="1316194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-2550160"/>
                <a:satOff val="-3760"/>
                <a:lumOff val="-262"/>
                <a:alphaOff val="0"/>
                <a:tint val="96000"/>
                <a:lumMod val="104000"/>
              </a:schemeClr>
            </a:gs>
            <a:gs pos="100000">
              <a:schemeClr val="accent2">
                <a:hueOff val="-2550160"/>
                <a:satOff val="-3760"/>
                <a:lumOff val="-262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2550160"/>
              <a:satOff val="-3760"/>
              <a:lumOff val="-262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99B71A-B997-43EA-9FFF-B5BAFB7B281D}">
      <dsp:nvSpPr>
        <dsp:cNvPr id="0" name=""/>
        <dsp:cNvSpPr/>
      </dsp:nvSpPr>
      <dsp:spPr>
        <a:xfrm>
          <a:off x="0" y="1316194"/>
          <a:ext cx="6832212" cy="1316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Breathlessness on exertion (prognosis = months-to-years)</a:t>
          </a:r>
          <a:endParaRPr lang="en-US" sz="3000" kern="1200"/>
        </a:p>
      </dsp:txBody>
      <dsp:txXfrm>
        <a:off x="0" y="1316194"/>
        <a:ext cx="6832212" cy="1316194"/>
      </dsp:txXfrm>
    </dsp:sp>
    <dsp:sp modelId="{99CA31E0-3ECE-43FF-82E6-0F00DDDBEE36}">
      <dsp:nvSpPr>
        <dsp:cNvPr id="0" name=""/>
        <dsp:cNvSpPr/>
      </dsp:nvSpPr>
      <dsp:spPr>
        <a:xfrm>
          <a:off x="0" y="2632389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-5100320"/>
                <a:satOff val="-7520"/>
                <a:lumOff val="-523"/>
                <a:alphaOff val="0"/>
                <a:tint val="96000"/>
                <a:lumMod val="104000"/>
              </a:schemeClr>
            </a:gs>
            <a:gs pos="100000">
              <a:schemeClr val="accent2">
                <a:hueOff val="-5100320"/>
                <a:satOff val="-7520"/>
                <a:lumOff val="-523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5100320"/>
              <a:satOff val="-7520"/>
              <a:lumOff val="-523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AA87FB-5A8F-4353-BBCA-D945A46CCE66}">
      <dsp:nvSpPr>
        <dsp:cNvPr id="0" name=""/>
        <dsp:cNvSpPr/>
      </dsp:nvSpPr>
      <dsp:spPr>
        <a:xfrm>
          <a:off x="0" y="2632389"/>
          <a:ext cx="6832212" cy="1316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Breathlessness at rest (prognosis = weeks-to-months)</a:t>
          </a:r>
          <a:endParaRPr lang="en-US" sz="3000" kern="1200"/>
        </a:p>
      </dsp:txBody>
      <dsp:txXfrm>
        <a:off x="0" y="2632389"/>
        <a:ext cx="6832212" cy="1316194"/>
      </dsp:txXfrm>
    </dsp:sp>
    <dsp:sp modelId="{29A697CF-87F4-44C0-87B3-EBA30783D42B}">
      <dsp:nvSpPr>
        <dsp:cNvPr id="0" name=""/>
        <dsp:cNvSpPr/>
      </dsp:nvSpPr>
      <dsp:spPr>
        <a:xfrm>
          <a:off x="0" y="3948584"/>
          <a:ext cx="6832212" cy="0"/>
        </a:xfrm>
        <a:prstGeom prst="line">
          <a:avLst/>
        </a:prstGeom>
        <a:gradFill rotWithShape="0">
          <a:gsLst>
            <a:gs pos="0">
              <a:schemeClr val="accent2">
                <a:hueOff val="-7650481"/>
                <a:satOff val="-11280"/>
                <a:lumOff val="-785"/>
                <a:alphaOff val="0"/>
                <a:tint val="96000"/>
                <a:lumMod val="104000"/>
              </a:schemeClr>
            </a:gs>
            <a:gs pos="100000">
              <a:schemeClr val="accent2">
                <a:hueOff val="-7650481"/>
                <a:satOff val="-11280"/>
                <a:lumOff val="-785"/>
                <a:alphaOff val="0"/>
                <a:shade val="98000"/>
                <a:lumMod val="94000"/>
              </a:schemeClr>
            </a:gs>
          </a:gsLst>
          <a:lin ang="5400000" scaled="0"/>
        </a:gradFill>
        <a:ln w="9525" cap="rnd" cmpd="sng" algn="ctr">
          <a:solidFill>
            <a:schemeClr val="accent2">
              <a:hueOff val="-7650481"/>
              <a:satOff val="-11280"/>
              <a:lumOff val="-785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8452D7-9E3E-4A92-96FC-640D45920D9B}">
      <dsp:nvSpPr>
        <dsp:cNvPr id="0" name=""/>
        <dsp:cNvSpPr/>
      </dsp:nvSpPr>
      <dsp:spPr>
        <a:xfrm>
          <a:off x="0" y="3948584"/>
          <a:ext cx="6832212" cy="1316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Terminal breathlessness (prognosis = days-to-weeks)</a:t>
          </a:r>
          <a:endParaRPr lang="en-US" sz="3000" kern="1200"/>
        </a:p>
      </dsp:txBody>
      <dsp:txXfrm>
        <a:off x="0" y="3948584"/>
        <a:ext cx="6832212" cy="13161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F0624-0212-4295-93BE-F68DAFBF5CA9}">
      <dsp:nvSpPr>
        <dsp:cNvPr id="0" name=""/>
        <dsp:cNvSpPr/>
      </dsp:nvSpPr>
      <dsp:spPr>
        <a:xfrm>
          <a:off x="0" y="0"/>
          <a:ext cx="8987404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C9ABE-DF23-4DD3-9404-E3C1200B1CBD}">
      <dsp:nvSpPr>
        <dsp:cNvPr id="0" name=""/>
        <dsp:cNvSpPr/>
      </dsp:nvSpPr>
      <dsp:spPr>
        <a:xfrm>
          <a:off x="0" y="0"/>
          <a:ext cx="1797480" cy="3653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0"/>
        <a:ext cx="1797480" cy="3653941"/>
      </dsp:txXfrm>
    </dsp:sp>
    <dsp:sp modelId="{5695EFE9-FACD-43DA-9209-AF8DB8EECAAE}">
      <dsp:nvSpPr>
        <dsp:cNvPr id="0" name=""/>
        <dsp:cNvSpPr/>
      </dsp:nvSpPr>
      <dsp:spPr>
        <a:xfrm>
          <a:off x="1932291" y="34434"/>
          <a:ext cx="7055112" cy="688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Same principles apply.</a:t>
          </a:r>
        </a:p>
      </dsp:txBody>
      <dsp:txXfrm>
        <a:off x="1932291" y="34434"/>
        <a:ext cx="7055112" cy="688682"/>
      </dsp:txXfrm>
    </dsp:sp>
    <dsp:sp modelId="{7E3ADEE5-94DF-4F5B-9BD6-40D7D86CB787}">
      <dsp:nvSpPr>
        <dsp:cNvPr id="0" name=""/>
        <dsp:cNvSpPr/>
      </dsp:nvSpPr>
      <dsp:spPr>
        <a:xfrm>
          <a:off x="1797480" y="723116"/>
          <a:ext cx="718992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16B04-8DAC-4FD2-86CA-2B43E9265CCE}">
      <dsp:nvSpPr>
        <dsp:cNvPr id="0" name=""/>
        <dsp:cNvSpPr/>
      </dsp:nvSpPr>
      <dsp:spPr>
        <a:xfrm>
          <a:off x="1932291" y="757550"/>
          <a:ext cx="7055112" cy="688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Frequency important.</a:t>
          </a:r>
        </a:p>
      </dsp:txBody>
      <dsp:txXfrm>
        <a:off x="1932291" y="757550"/>
        <a:ext cx="7055112" cy="688682"/>
      </dsp:txXfrm>
    </dsp:sp>
    <dsp:sp modelId="{3CECA64C-3F6B-4009-809B-58C2B6D3D07B}">
      <dsp:nvSpPr>
        <dsp:cNvPr id="0" name=""/>
        <dsp:cNvSpPr/>
      </dsp:nvSpPr>
      <dsp:spPr>
        <a:xfrm>
          <a:off x="1797480" y="1446232"/>
          <a:ext cx="718992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207F3-F00B-4467-95C7-9F89ED7BF76E}">
      <dsp:nvSpPr>
        <dsp:cNvPr id="0" name=""/>
        <dsp:cNvSpPr/>
      </dsp:nvSpPr>
      <dsp:spPr>
        <a:xfrm>
          <a:off x="1932291" y="1480666"/>
          <a:ext cx="7055112" cy="688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Anticipate</a:t>
          </a:r>
        </a:p>
      </dsp:txBody>
      <dsp:txXfrm>
        <a:off x="1932291" y="1480666"/>
        <a:ext cx="7055112" cy="688682"/>
      </dsp:txXfrm>
    </dsp:sp>
    <dsp:sp modelId="{A2D360D5-1B98-45C5-AE77-5A40EB452FE1}">
      <dsp:nvSpPr>
        <dsp:cNvPr id="0" name=""/>
        <dsp:cNvSpPr/>
      </dsp:nvSpPr>
      <dsp:spPr>
        <a:xfrm>
          <a:off x="1797480" y="2169349"/>
          <a:ext cx="718992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8CDC15-193B-475B-81AB-0FF6CA123CB1}">
      <dsp:nvSpPr>
        <dsp:cNvPr id="0" name=""/>
        <dsp:cNvSpPr/>
      </dsp:nvSpPr>
      <dsp:spPr>
        <a:xfrm>
          <a:off x="1932291" y="2203783"/>
          <a:ext cx="7055112" cy="688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Hydration debate!</a:t>
          </a:r>
        </a:p>
      </dsp:txBody>
      <dsp:txXfrm>
        <a:off x="1932291" y="2203783"/>
        <a:ext cx="7055112" cy="688682"/>
      </dsp:txXfrm>
    </dsp:sp>
    <dsp:sp modelId="{4886B31B-CFAE-4AD3-87B0-6532C80F9324}">
      <dsp:nvSpPr>
        <dsp:cNvPr id="0" name=""/>
        <dsp:cNvSpPr/>
      </dsp:nvSpPr>
      <dsp:spPr>
        <a:xfrm>
          <a:off x="1797480" y="2892465"/>
          <a:ext cx="718992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1B744-A1AF-4CBF-A94D-8F2DD6F59A56}">
      <dsp:nvSpPr>
        <dsp:cNvPr id="0" name=""/>
        <dsp:cNvSpPr/>
      </dsp:nvSpPr>
      <dsp:spPr>
        <a:xfrm>
          <a:off x="1932291" y="2926899"/>
          <a:ext cx="7055112" cy="688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Be creative!!!</a:t>
          </a:r>
        </a:p>
      </dsp:txBody>
      <dsp:txXfrm>
        <a:off x="1932291" y="2926899"/>
        <a:ext cx="7055112" cy="688682"/>
      </dsp:txXfrm>
    </dsp:sp>
    <dsp:sp modelId="{768D7675-CE49-4452-A5A3-7DE60E3FB3E0}">
      <dsp:nvSpPr>
        <dsp:cNvPr id="0" name=""/>
        <dsp:cNvSpPr/>
      </dsp:nvSpPr>
      <dsp:spPr>
        <a:xfrm>
          <a:off x="1797480" y="3615581"/>
          <a:ext cx="718992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0BB816-636F-4C40-9EC7-A3BA365B8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E0D02-F780-4697-9A30-3F10F4D67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9885C-64C6-4202-8B65-38170DBD673D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C7536-00AB-4C14-90D3-7D88603F2A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BC111-E561-48D6-9DB3-85F8BE552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A4D1-BF1D-4260-B442-EBD7859EC5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4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49326-15A5-4041-B3F6-1CB1FE840753}" type="datetimeFigureOut">
              <a:rPr lang="en-US" smtClean="0"/>
              <a:t>9/11/2024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39BA2-F127-4DB1-B8FD-D5A70CC3E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0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4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2139C-7CEC-4748-8828-4359F1C6C2FE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920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2139C-7CEC-4748-8828-4359F1C6C2FE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525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E2139C-7CEC-4748-8828-4359F1C6C2FE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92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8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0EC44E-7009-4B97-8E9C-5AFA2C884ECA}" type="slidenum">
              <a:rPr lang="en-GB" smtClean="0"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9234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Free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54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ight spots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r>
              <a:rPr lang="en-US" dirty="0"/>
              <a:t>Symptom control in palliative care</a:t>
            </a:r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>
            <a:normAutofit/>
          </a:bodyPr>
          <a:lstStyle/>
          <a:p>
            <a:r>
              <a:rPr lang="en-US" dirty="0"/>
              <a:t>Lead clinical nurse specialist in supportive care </a:t>
            </a:r>
          </a:p>
        </p:txBody>
      </p:sp>
      <p:sp>
        <p:nvSpPr>
          <p:cNvPr id="90" name="Rectangle 56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9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6618F-19A3-9634-CD64-4C57FBF1E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Oxycodone </a:t>
            </a:r>
          </a:p>
        </p:txBody>
      </p:sp>
      <p:pic>
        <p:nvPicPr>
          <p:cNvPr id="9" name="Picture Placeholder 8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0E69B994-4767-1F07-EFB0-065328950D2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9917" r="26306" b="18918"/>
          <a:stretch/>
        </p:blipFill>
        <p:spPr>
          <a:xfrm>
            <a:off x="6634066" y="877917"/>
            <a:ext cx="5085184" cy="4515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7651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90A7389-DC82-D7AD-17DB-DF6050E720C1}"/>
              </a:ext>
            </a:extLst>
          </p:cNvPr>
          <p:cNvGraphicFramePr>
            <a:graphicFrameLocks noGrp="1"/>
          </p:cNvGraphicFramePr>
          <p:nvPr/>
        </p:nvGraphicFramePr>
        <p:xfrm>
          <a:off x="1251325" y="2011680"/>
          <a:ext cx="9689350" cy="416052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913556">
                  <a:extLst>
                    <a:ext uri="{9D8B030D-6E8A-4147-A177-3AD203B41FA5}">
                      <a16:colId xmlns:a16="http://schemas.microsoft.com/office/drawing/2014/main" val="4119351157"/>
                    </a:ext>
                  </a:extLst>
                </a:gridCol>
                <a:gridCol w="6775794">
                  <a:extLst>
                    <a:ext uri="{9D8B030D-6E8A-4147-A177-3AD203B41FA5}">
                      <a16:colId xmlns:a16="http://schemas.microsoft.com/office/drawing/2014/main" val="2667428713"/>
                    </a:ext>
                  </a:extLst>
                </a:gridCol>
              </a:tblGrid>
              <a:tr h="561823">
                <a:tc>
                  <a:txBody>
                    <a:bodyPr/>
                    <a:lstStyle/>
                    <a:p>
                      <a:r>
                        <a:rPr lang="en-GB" sz="1500" b="1"/>
                        <a:t>Indications for use</a:t>
                      </a:r>
                    </a:p>
                  </a:txBody>
                  <a:tcPr marL="75922" marR="75922" marT="37961" marB="3796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/>
                        <a:t>Pain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/>
                        <a:t>Alternative if intolerant to other strong opioids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 b="0"/>
                        <a:t>Restless leg syndrome</a:t>
                      </a:r>
                    </a:p>
                  </a:txBody>
                  <a:tcPr marL="75922" marR="75922" marT="37961" marB="37961"/>
                </a:tc>
                <a:extLst>
                  <a:ext uri="{0D108BD9-81ED-4DB2-BD59-A6C34878D82A}">
                    <a16:rowId xmlns:a16="http://schemas.microsoft.com/office/drawing/2014/main" val="1507671571"/>
                  </a:ext>
                </a:extLst>
              </a:tr>
              <a:tr h="409979">
                <a:tc>
                  <a:txBody>
                    <a:bodyPr/>
                    <a:lstStyle/>
                    <a:p>
                      <a:r>
                        <a:rPr lang="en-GB" sz="1500" b="1"/>
                        <a:t>Contra-indications</a:t>
                      </a:r>
                    </a:p>
                  </a:txBody>
                  <a:tcPr marL="75922" marR="75922" marT="37961" marB="3796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/>
                        <a:t>Moderate to severe hepatic impairment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000"/>
                        <a:t>Otherwise none absolute if titrated carefully against a patients pain</a:t>
                      </a:r>
                    </a:p>
                  </a:txBody>
                  <a:tcPr marL="75922" marR="75922" marT="37961" marB="37961"/>
                </a:tc>
                <a:extLst>
                  <a:ext uri="{0D108BD9-81ED-4DB2-BD59-A6C34878D82A}">
                    <a16:rowId xmlns:a16="http://schemas.microsoft.com/office/drawing/2014/main" val="4019494316"/>
                  </a:ext>
                </a:extLst>
              </a:tr>
              <a:tr h="334057">
                <a:tc>
                  <a:txBody>
                    <a:bodyPr/>
                    <a:lstStyle/>
                    <a:p>
                      <a:r>
                        <a:rPr lang="en-GB" sz="1500" b="1"/>
                        <a:t>Onset of action</a:t>
                      </a:r>
                    </a:p>
                  </a:txBody>
                  <a:tcPr marL="75922" marR="75922" marT="37961" marB="3796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/>
                        <a:t>20-30 min PO</a:t>
                      </a:r>
                    </a:p>
                  </a:txBody>
                  <a:tcPr marL="75922" marR="75922" marT="37961" marB="37961"/>
                </a:tc>
                <a:extLst>
                  <a:ext uri="{0D108BD9-81ED-4DB2-BD59-A6C34878D82A}">
                    <a16:rowId xmlns:a16="http://schemas.microsoft.com/office/drawing/2014/main" val="884818951"/>
                  </a:ext>
                </a:extLst>
              </a:tr>
              <a:tr h="409979">
                <a:tc>
                  <a:txBody>
                    <a:bodyPr/>
                    <a:lstStyle/>
                    <a:p>
                      <a:r>
                        <a:rPr lang="en-GB" sz="1500" b="1"/>
                        <a:t>Duration of action</a:t>
                      </a:r>
                    </a:p>
                  </a:txBody>
                  <a:tcPr marL="75922" marR="75922" marT="37961" marB="3796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/>
                        <a:t>4-6 hours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/>
                        <a:t>12 hours modified release</a:t>
                      </a:r>
                    </a:p>
                  </a:txBody>
                  <a:tcPr marL="75922" marR="75922" marT="37961" marB="37961"/>
                </a:tc>
                <a:extLst>
                  <a:ext uri="{0D108BD9-81ED-4DB2-BD59-A6C34878D82A}">
                    <a16:rowId xmlns:a16="http://schemas.microsoft.com/office/drawing/2014/main" val="3008070136"/>
                  </a:ext>
                </a:extLst>
              </a:tr>
              <a:tr h="409979">
                <a:tc>
                  <a:txBody>
                    <a:bodyPr/>
                    <a:lstStyle/>
                    <a:p>
                      <a:r>
                        <a:rPr lang="en-GB" sz="1500" b="1"/>
                        <a:t>Cautions</a:t>
                      </a:r>
                    </a:p>
                  </a:txBody>
                  <a:tcPr marL="75922" marR="75922" marT="37961" marB="3796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/>
                        <a:t>Renal impairment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/>
                        <a:t>mild hepatic impairment </a:t>
                      </a:r>
                    </a:p>
                  </a:txBody>
                  <a:tcPr marL="75922" marR="75922" marT="37961" marB="37961"/>
                </a:tc>
                <a:extLst>
                  <a:ext uri="{0D108BD9-81ED-4DB2-BD59-A6C34878D82A}">
                    <a16:rowId xmlns:a16="http://schemas.microsoft.com/office/drawing/2014/main" val="343310024"/>
                  </a:ext>
                </a:extLst>
              </a:tr>
              <a:tr h="1624729">
                <a:tc>
                  <a:txBody>
                    <a:bodyPr/>
                    <a:lstStyle/>
                    <a:p>
                      <a:r>
                        <a:rPr lang="en-GB" sz="1500" b="1"/>
                        <a:t>Undesirable effects</a:t>
                      </a:r>
                    </a:p>
                  </a:txBody>
                  <a:tcPr marL="75922" marR="75922" marT="37961" marB="3796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/>
                        <a:t>Nausea and vomiting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/>
                        <a:t>Sedation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/>
                        <a:t>Delirium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/>
                        <a:t>Constipation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/>
                        <a:t>Neurotoxicity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/>
                        <a:t>Sweating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/>
                        <a:t>Urinary retention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/>
                        <a:t>Pruritis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/>
                        <a:t>Gastric stasis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/>
                        <a:t>myoclonus</a:t>
                      </a:r>
                    </a:p>
                  </a:txBody>
                  <a:tcPr marL="75922" marR="75922" marT="37961" marB="37961"/>
                </a:tc>
                <a:extLst>
                  <a:ext uri="{0D108BD9-81ED-4DB2-BD59-A6C34878D82A}">
                    <a16:rowId xmlns:a16="http://schemas.microsoft.com/office/drawing/2014/main" val="210992414"/>
                  </a:ext>
                </a:extLst>
              </a:tr>
              <a:tr h="409979">
                <a:tc>
                  <a:txBody>
                    <a:bodyPr/>
                    <a:lstStyle/>
                    <a:p>
                      <a:r>
                        <a:rPr lang="en-GB" sz="1500" b="1"/>
                        <a:t>Doses</a:t>
                      </a:r>
                    </a:p>
                  </a:txBody>
                  <a:tcPr marL="75922" marR="75922" marT="37961" marB="37961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/>
                        <a:t>Usual starting dose of 2.5 – 5mg S/C PRN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000"/>
                        <a:t>If already on an opioid this will need to be taken into account when selecting PRN doses. </a:t>
                      </a:r>
                    </a:p>
                  </a:txBody>
                  <a:tcPr marL="75922" marR="75922" marT="37961" marB="37961"/>
                </a:tc>
                <a:extLst>
                  <a:ext uri="{0D108BD9-81ED-4DB2-BD59-A6C34878D82A}">
                    <a16:rowId xmlns:a16="http://schemas.microsoft.com/office/drawing/2014/main" val="3216570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290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623CA-327B-ABBB-DF37-CCBF86CE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Alfentanil</a:t>
            </a:r>
          </a:p>
        </p:txBody>
      </p:sp>
      <p:pic>
        <p:nvPicPr>
          <p:cNvPr id="9" name="Picture Placeholder 8" descr="Text&#10;&#10;Description automatically generated">
            <a:extLst>
              <a:ext uri="{FF2B5EF4-FFF2-40B4-BE49-F238E27FC236}">
                <a16:creationId xmlns:a16="http://schemas.microsoft.com/office/drawing/2014/main" id="{D3D5481A-AB0E-CBC4-0922-853DE09C589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082" t="6434" r="18979" b="5097"/>
          <a:stretch/>
        </p:blipFill>
        <p:spPr>
          <a:xfrm>
            <a:off x="6207968" y="787410"/>
            <a:ext cx="5452872" cy="4926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13225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96DDC94-33A0-ECF0-95D7-7123F8EE4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866346"/>
              </p:ext>
            </p:extLst>
          </p:nvPr>
        </p:nvGraphicFramePr>
        <p:xfrm>
          <a:off x="896512" y="2011680"/>
          <a:ext cx="10398976" cy="4160524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28636">
                  <a:extLst>
                    <a:ext uri="{9D8B030D-6E8A-4147-A177-3AD203B41FA5}">
                      <a16:colId xmlns:a16="http://schemas.microsoft.com/office/drawing/2014/main" val="4119351157"/>
                    </a:ext>
                  </a:extLst>
                </a:gridCol>
                <a:gridCol w="7270340">
                  <a:extLst>
                    <a:ext uri="{9D8B030D-6E8A-4147-A177-3AD203B41FA5}">
                      <a16:colId xmlns:a16="http://schemas.microsoft.com/office/drawing/2014/main" val="2667428713"/>
                    </a:ext>
                  </a:extLst>
                </a:gridCol>
              </a:tblGrid>
              <a:tr h="451141">
                <a:tc>
                  <a:txBody>
                    <a:bodyPr/>
                    <a:lstStyle/>
                    <a:p>
                      <a:r>
                        <a:rPr lang="en-GB" sz="1600" b="1"/>
                        <a:t>Indications for use</a:t>
                      </a:r>
                    </a:p>
                  </a:txBody>
                  <a:tcPr marL="83545" marR="83545" marT="41772" marB="41772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/>
                        <a:t>Pain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b="0"/>
                        <a:t>An alternative in cases of intolerance to other strong opioids, particularly in renal failure</a:t>
                      </a:r>
                    </a:p>
                  </a:txBody>
                  <a:tcPr marL="83545" marR="83545" marT="41772" marB="41772"/>
                </a:tc>
                <a:extLst>
                  <a:ext uri="{0D108BD9-81ED-4DB2-BD59-A6C34878D82A}">
                    <a16:rowId xmlns:a16="http://schemas.microsoft.com/office/drawing/2014/main" val="1507671571"/>
                  </a:ext>
                </a:extLst>
              </a:tr>
              <a:tr h="367597">
                <a:tc>
                  <a:txBody>
                    <a:bodyPr/>
                    <a:lstStyle/>
                    <a:p>
                      <a:r>
                        <a:rPr lang="en-GB" sz="1600" b="1"/>
                        <a:t>Contra-indications</a:t>
                      </a:r>
                    </a:p>
                  </a:txBody>
                  <a:tcPr marL="83545" marR="83545" marT="41772" marB="41772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/>
                        <a:t>None absolute if titrated carefully against patients' pain</a:t>
                      </a:r>
                    </a:p>
                  </a:txBody>
                  <a:tcPr marL="83545" marR="83545" marT="41772" marB="41772"/>
                </a:tc>
                <a:extLst>
                  <a:ext uri="{0D108BD9-81ED-4DB2-BD59-A6C34878D82A}">
                    <a16:rowId xmlns:a16="http://schemas.microsoft.com/office/drawing/2014/main" val="4019494316"/>
                  </a:ext>
                </a:extLst>
              </a:tr>
              <a:tr h="367597">
                <a:tc>
                  <a:txBody>
                    <a:bodyPr/>
                    <a:lstStyle/>
                    <a:p>
                      <a:r>
                        <a:rPr lang="en-GB" sz="1600" b="1"/>
                        <a:t>Onset of action</a:t>
                      </a:r>
                    </a:p>
                  </a:txBody>
                  <a:tcPr marL="83545" marR="83545" marT="41772" marB="41772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0.75 min</a:t>
                      </a:r>
                    </a:p>
                  </a:txBody>
                  <a:tcPr marL="83545" marR="83545" marT="41772" marB="41772"/>
                </a:tc>
                <a:extLst>
                  <a:ext uri="{0D108BD9-81ED-4DB2-BD59-A6C34878D82A}">
                    <a16:rowId xmlns:a16="http://schemas.microsoft.com/office/drawing/2014/main" val="884818951"/>
                  </a:ext>
                </a:extLst>
              </a:tr>
              <a:tr h="367597">
                <a:tc>
                  <a:txBody>
                    <a:bodyPr/>
                    <a:lstStyle/>
                    <a:p>
                      <a:r>
                        <a:rPr lang="en-GB" sz="1600" b="1"/>
                        <a:t>Duration of action</a:t>
                      </a:r>
                    </a:p>
                  </a:txBody>
                  <a:tcPr marL="83545" marR="83545" marT="41772" marB="41772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30 min</a:t>
                      </a:r>
                    </a:p>
                  </a:txBody>
                  <a:tcPr marL="83545" marR="83545" marT="41772" marB="41772"/>
                </a:tc>
                <a:extLst>
                  <a:ext uri="{0D108BD9-81ED-4DB2-BD59-A6C34878D82A}">
                    <a16:rowId xmlns:a16="http://schemas.microsoft.com/office/drawing/2014/main" val="3008070136"/>
                  </a:ext>
                </a:extLst>
              </a:tr>
              <a:tr h="367597">
                <a:tc>
                  <a:txBody>
                    <a:bodyPr/>
                    <a:lstStyle/>
                    <a:p>
                      <a:r>
                        <a:rPr lang="en-GB" sz="1600" b="1"/>
                        <a:t>Cautions</a:t>
                      </a:r>
                    </a:p>
                  </a:txBody>
                  <a:tcPr marL="83545" marR="83545" marT="41772" marB="41772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Hepatic or renal impairment </a:t>
                      </a:r>
                    </a:p>
                  </a:txBody>
                  <a:tcPr marL="83545" marR="83545" marT="41772" marB="41772"/>
                </a:tc>
                <a:extLst>
                  <a:ext uri="{0D108BD9-81ED-4DB2-BD59-A6C34878D82A}">
                    <a16:rowId xmlns:a16="http://schemas.microsoft.com/office/drawing/2014/main" val="343310024"/>
                  </a:ext>
                </a:extLst>
              </a:tr>
              <a:tr h="1787854">
                <a:tc>
                  <a:txBody>
                    <a:bodyPr/>
                    <a:lstStyle/>
                    <a:p>
                      <a:r>
                        <a:rPr lang="en-GB" sz="1600" b="1"/>
                        <a:t>Undesirable effects</a:t>
                      </a:r>
                    </a:p>
                  </a:txBody>
                  <a:tcPr marL="83545" marR="83545" marT="41772" marB="41772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Nausea and vomiting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Sedation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Delirium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Constipation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Neurotoxicity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Sweating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Urinary retention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Pruritis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Gastric stasis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/>
                        <a:t>myoclonus</a:t>
                      </a:r>
                    </a:p>
                  </a:txBody>
                  <a:tcPr marL="83545" marR="83545" marT="41772" marB="41772"/>
                </a:tc>
                <a:extLst>
                  <a:ext uri="{0D108BD9-81ED-4DB2-BD59-A6C34878D82A}">
                    <a16:rowId xmlns:a16="http://schemas.microsoft.com/office/drawing/2014/main" val="210992414"/>
                  </a:ext>
                </a:extLst>
              </a:tr>
              <a:tr h="451141">
                <a:tc>
                  <a:txBody>
                    <a:bodyPr/>
                    <a:lstStyle/>
                    <a:p>
                      <a:r>
                        <a:rPr lang="en-GB" sz="1600" b="1"/>
                        <a:t>Doses</a:t>
                      </a:r>
                    </a:p>
                  </a:txBody>
                  <a:tcPr marL="83545" marR="83545" marT="41772" marB="41772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Usual starting dose of 250-500mcg S/C PRN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If already on an opioid this will need to be taken into account when selecting PRN doses. </a:t>
                      </a:r>
                    </a:p>
                  </a:txBody>
                  <a:tcPr marL="83545" marR="83545" marT="41772" marB="41772"/>
                </a:tc>
                <a:extLst>
                  <a:ext uri="{0D108BD9-81ED-4DB2-BD59-A6C34878D82A}">
                    <a16:rowId xmlns:a16="http://schemas.microsoft.com/office/drawing/2014/main" val="3216570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116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147CE-161F-A4A9-2616-9A5CB30E0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Haloperidol </a:t>
            </a:r>
          </a:p>
        </p:txBody>
      </p:sp>
      <p:pic>
        <p:nvPicPr>
          <p:cNvPr id="17" name="Picture Placeholder 1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E1A1E4A-8457-71A9-9C5A-F990C94496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6072" t="4088" r="10989" b="8113"/>
          <a:stretch/>
        </p:blipFill>
        <p:spPr>
          <a:xfrm>
            <a:off x="6438123" y="1697859"/>
            <a:ext cx="5570374" cy="3928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10163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8AB48C1-8593-72E0-7A90-9E0889582D47}"/>
              </a:ext>
            </a:extLst>
          </p:cNvPr>
          <p:cNvGraphicFramePr>
            <a:graphicFrameLocks noGrp="1"/>
          </p:cNvGraphicFramePr>
          <p:nvPr/>
        </p:nvGraphicFramePr>
        <p:xfrm>
          <a:off x="1608149" y="2011680"/>
          <a:ext cx="8975702" cy="4177277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876787">
                  <a:extLst>
                    <a:ext uri="{9D8B030D-6E8A-4147-A177-3AD203B41FA5}">
                      <a16:colId xmlns:a16="http://schemas.microsoft.com/office/drawing/2014/main" val="4119351157"/>
                    </a:ext>
                  </a:extLst>
                </a:gridCol>
                <a:gridCol w="5098915">
                  <a:extLst>
                    <a:ext uri="{9D8B030D-6E8A-4147-A177-3AD203B41FA5}">
                      <a16:colId xmlns:a16="http://schemas.microsoft.com/office/drawing/2014/main" val="2667428713"/>
                    </a:ext>
                  </a:extLst>
                </a:gridCol>
              </a:tblGrid>
              <a:tr h="679425">
                <a:tc>
                  <a:txBody>
                    <a:bodyPr/>
                    <a:lstStyle/>
                    <a:p>
                      <a:r>
                        <a:rPr lang="en-GB" sz="1200" b="1"/>
                        <a:t>Indications for use</a:t>
                      </a:r>
                    </a:p>
                  </a:txBody>
                  <a:tcPr marL="63641" marR="63641" marT="31820" marB="3182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/>
                        <a:t>Psychosis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1"/>
                        <a:t>Nausea and Vomiting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/>
                        <a:t>Intractable hiccup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/>
                        <a:t>Delirium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 b="0"/>
                        <a:t>Terminal agitation </a:t>
                      </a:r>
                    </a:p>
                  </a:txBody>
                  <a:tcPr marL="63641" marR="63641" marT="31820" marB="31820"/>
                </a:tc>
                <a:extLst>
                  <a:ext uri="{0D108BD9-81ED-4DB2-BD59-A6C34878D82A}">
                    <a16:rowId xmlns:a16="http://schemas.microsoft.com/office/drawing/2014/main" val="1507671571"/>
                  </a:ext>
                </a:extLst>
              </a:tr>
              <a:tr h="679425">
                <a:tc>
                  <a:txBody>
                    <a:bodyPr/>
                    <a:lstStyle/>
                    <a:p>
                      <a:r>
                        <a:rPr lang="en-GB" sz="1200" b="1"/>
                        <a:t>Contra-indications</a:t>
                      </a:r>
                    </a:p>
                  </a:txBody>
                  <a:tcPr marL="63641" marR="63641" marT="31820" marB="3182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/>
                        <a:t>Parkinson's disease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/>
                        <a:t>Lewy body dementia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/>
                        <a:t>Significant cardiac disorders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/>
                        <a:t>Recent MI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/>
                        <a:t>Uncompensated heart failure</a:t>
                      </a:r>
                    </a:p>
                  </a:txBody>
                  <a:tcPr marL="63641" marR="63641" marT="31820" marB="31820"/>
                </a:tc>
                <a:extLst>
                  <a:ext uri="{0D108BD9-81ED-4DB2-BD59-A6C34878D82A}">
                    <a16:rowId xmlns:a16="http://schemas.microsoft.com/office/drawing/2014/main" val="4019494316"/>
                  </a:ext>
                </a:extLst>
              </a:tr>
              <a:tr h="330868">
                <a:tc>
                  <a:txBody>
                    <a:bodyPr/>
                    <a:lstStyle/>
                    <a:p>
                      <a:r>
                        <a:rPr lang="en-GB" sz="1200" b="1"/>
                        <a:t>Onset of action</a:t>
                      </a:r>
                    </a:p>
                  </a:txBody>
                  <a:tcPr marL="63641" marR="63641" marT="31820" marB="3182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/>
                        <a:t>10-15 min S/C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/>
                        <a:t>1 hour PO</a:t>
                      </a:r>
                    </a:p>
                  </a:txBody>
                  <a:tcPr marL="63641" marR="63641" marT="31820" marB="31820"/>
                </a:tc>
                <a:extLst>
                  <a:ext uri="{0D108BD9-81ED-4DB2-BD59-A6C34878D82A}">
                    <a16:rowId xmlns:a16="http://schemas.microsoft.com/office/drawing/2014/main" val="884818951"/>
                  </a:ext>
                </a:extLst>
              </a:tr>
              <a:tr h="287299">
                <a:tc>
                  <a:txBody>
                    <a:bodyPr/>
                    <a:lstStyle/>
                    <a:p>
                      <a:r>
                        <a:rPr lang="en-GB" sz="1200" b="1"/>
                        <a:t>Duration of action</a:t>
                      </a:r>
                    </a:p>
                  </a:txBody>
                  <a:tcPr marL="63641" marR="63641" marT="31820" marB="3182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/>
                        <a:t>Up to 24 hours, sometimes longer </a:t>
                      </a:r>
                    </a:p>
                  </a:txBody>
                  <a:tcPr marL="63641" marR="63641" marT="31820" marB="31820"/>
                </a:tc>
                <a:extLst>
                  <a:ext uri="{0D108BD9-81ED-4DB2-BD59-A6C34878D82A}">
                    <a16:rowId xmlns:a16="http://schemas.microsoft.com/office/drawing/2014/main" val="3008070136"/>
                  </a:ext>
                </a:extLst>
              </a:tr>
              <a:tr h="679425">
                <a:tc>
                  <a:txBody>
                    <a:bodyPr/>
                    <a:lstStyle/>
                    <a:p>
                      <a:r>
                        <a:rPr lang="en-GB" sz="1200" b="1"/>
                        <a:t>Cautions</a:t>
                      </a:r>
                    </a:p>
                  </a:txBody>
                  <a:tcPr marL="63641" marR="63641" marT="31820" marB="3182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/>
                        <a:t>Dementia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/>
                        <a:t>Epilepsy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/>
                        <a:t>Renal and hepatic impairment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/>
                        <a:t>Hyperthyroidism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/>
                        <a:t>Cardiac disease </a:t>
                      </a:r>
                    </a:p>
                  </a:txBody>
                  <a:tcPr marL="63641" marR="63641" marT="31820" marB="31820"/>
                </a:tc>
                <a:extLst>
                  <a:ext uri="{0D108BD9-81ED-4DB2-BD59-A6C34878D82A}">
                    <a16:rowId xmlns:a16="http://schemas.microsoft.com/office/drawing/2014/main" val="343310024"/>
                  </a:ext>
                </a:extLst>
              </a:tr>
              <a:tr h="1144167">
                <a:tc>
                  <a:txBody>
                    <a:bodyPr/>
                    <a:lstStyle/>
                    <a:p>
                      <a:r>
                        <a:rPr lang="en-GB" sz="1200" b="1"/>
                        <a:t>Undesirable effects</a:t>
                      </a:r>
                    </a:p>
                  </a:txBody>
                  <a:tcPr marL="63641" marR="63641" marT="31820" marB="3182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/>
                        <a:t>Extrapyramidal effects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/>
                        <a:t>Altered LFTs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/>
                        <a:t>Dizziness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/>
                        <a:t>Sedation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/>
                        <a:t>Depression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/>
                        <a:t>Visual disturbances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/>
                        <a:t>Hypotension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/>
                        <a:t>Acute dopamine depletion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800"/>
                        <a:t>Prolongation of QT interval </a:t>
                      </a:r>
                    </a:p>
                  </a:txBody>
                  <a:tcPr marL="63641" marR="63641" marT="31820" marB="31820"/>
                </a:tc>
                <a:extLst>
                  <a:ext uri="{0D108BD9-81ED-4DB2-BD59-A6C34878D82A}">
                    <a16:rowId xmlns:a16="http://schemas.microsoft.com/office/drawing/2014/main" val="210992414"/>
                  </a:ext>
                </a:extLst>
              </a:tr>
              <a:tr h="359915">
                <a:tc>
                  <a:txBody>
                    <a:bodyPr/>
                    <a:lstStyle/>
                    <a:p>
                      <a:r>
                        <a:rPr lang="en-GB" sz="1200" b="1"/>
                        <a:t>Doses</a:t>
                      </a:r>
                    </a:p>
                  </a:txBody>
                  <a:tcPr marL="63641" marR="63641" marT="31820" marB="3182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1.5mg-2.5mg SC PRN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Smaller doses in renal impairment </a:t>
                      </a:r>
                    </a:p>
                  </a:txBody>
                  <a:tcPr marL="63641" marR="63641" marT="31820" marB="31820"/>
                </a:tc>
                <a:extLst>
                  <a:ext uri="{0D108BD9-81ED-4DB2-BD59-A6C34878D82A}">
                    <a16:rowId xmlns:a16="http://schemas.microsoft.com/office/drawing/2014/main" val="3216570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530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69A42-814C-AC31-3238-DA8B7C8CE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Midazolam </a:t>
            </a:r>
          </a:p>
        </p:txBody>
      </p:sp>
      <p:pic>
        <p:nvPicPr>
          <p:cNvPr id="9" name="Picture Placeholder 8" descr="A picture containing treemap chart&#10;&#10;Description automatically generated">
            <a:extLst>
              <a:ext uri="{FF2B5EF4-FFF2-40B4-BE49-F238E27FC236}">
                <a16:creationId xmlns:a16="http://schemas.microsoft.com/office/drawing/2014/main" id="{63EA3B7F-65CF-CECF-985F-A9F2017FC65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1082" t="5764" r="22658" b="6940"/>
          <a:stretch/>
        </p:blipFill>
        <p:spPr>
          <a:xfrm>
            <a:off x="6366587" y="820067"/>
            <a:ext cx="5166049" cy="4861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528870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81567F5-9567-2EB8-5A90-A4B0CD4EF10E}"/>
              </a:ext>
            </a:extLst>
          </p:cNvPr>
          <p:cNvGraphicFramePr>
            <a:graphicFrameLocks noGrp="1"/>
          </p:cNvGraphicFramePr>
          <p:nvPr/>
        </p:nvGraphicFramePr>
        <p:xfrm>
          <a:off x="1349644" y="2011680"/>
          <a:ext cx="9492713" cy="41605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11933">
                  <a:extLst>
                    <a:ext uri="{9D8B030D-6E8A-4147-A177-3AD203B41FA5}">
                      <a16:colId xmlns:a16="http://schemas.microsoft.com/office/drawing/2014/main" val="4119351157"/>
                    </a:ext>
                  </a:extLst>
                </a:gridCol>
                <a:gridCol w="6380780">
                  <a:extLst>
                    <a:ext uri="{9D8B030D-6E8A-4147-A177-3AD203B41FA5}">
                      <a16:colId xmlns:a16="http://schemas.microsoft.com/office/drawing/2014/main" val="2667428713"/>
                    </a:ext>
                  </a:extLst>
                </a:gridCol>
              </a:tblGrid>
              <a:tr h="974610">
                <a:tc>
                  <a:txBody>
                    <a:bodyPr/>
                    <a:lstStyle/>
                    <a:p>
                      <a:r>
                        <a:rPr lang="en-GB" sz="1600" b="1"/>
                        <a:t>Indications for use</a:t>
                      </a:r>
                    </a:p>
                  </a:txBody>
                  <a:tcPr marL="81900" marR="81900" marT="40950" marB="4095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/>
                        <a:t>Seizures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/>
                        <a:t>Terminal agitation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/>
                        <a:t>Breathlessness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/>
                        <a:t>Anxiety and panic disorders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/>
                        <a:t>Sedation (terminal bleed)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900" b="0"/>
                    </a:p>
                  </a:txBody>
                  <a:tcPr marL="81900" marR="81900" marT="40950" marB="40950"/>
                </a:tc>
                <a:extLst>
                  <a:ext uri="{0D108BD9-81ED-4DB2-BD59-A6C34878D82A}">
                    <a16:rowId xmlns:a16="http://schemas.microsoft.com/office/drawing/2014/main" val="1507671571"/>
                  </a:ext>
                </a:extLst>
              </a:tr>
              <a:tr h="687960">
                <a:tc>
                  <a:txBody>
                    <a:bodyPr/>
                    <a:lstStyle/>
                    <a:p>
                      <a:r>
                        <a:rPr lang="en-GB" sz="1600" b="1"/>
                        <a:t>Contra-indications</a:t>
                      </a:r>
                    </a:p>
                  </a:txBody>
                  <a:tcPr marL="81900" marR="81900" marT="40950" marB="40950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900"/>
                        <a:t>Unless in the imminently dying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Acute severe pulmonary insufficiency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Untreated sleep apnoea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Severe hepatic impairment </a:t>
                      </a:r>
                    </a:p>
                  </a:txBody>
                  <a:tcPr marL="81900" marR="81900" marT="40950" marB="40950"/>
                </a:tc>
                <a:extLst>
                  <a:ext uri="{0D108BD9-81ED-4DB2-BD59-A6C34878D82A}">
                    <a16:rowId xmlns:a16="http://schemas.microsoft.com/office/drawing/2014/main" val="4019494316"/>
                  </a:ext>
                </a:extLst>
              </a:tr>
              <a:tr h="401310">
                <a:tc>
                  <a:txBody>
                    <a:bodyPr/>
                    <a:lstStyle/>
                    <a:p>
                      <a:r>
                        <a:rPr lang="en-GB" sz="1600" b="1"/>
                        <a:t>Onset of action</a:t>
                      </a:r>
                    </a:p>
                  </a:txBody>
                  <a:tcPr marL="81900" marR="81900" marT="40950" marB="4095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30 min S/C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&lt;30 min buccal </a:t>
                      </a:r>
                    </a:p>
                  </a:txBody>
                  <a:tcPr marL="81900" marR="81900" marT="40950" marB="40950"/>
                </a:tc>
                <a:extLst>
                  <a:ext uri="{0D108BD9-81ED-4DB2-BD59-A6C34878D82A}">
                    <a16:rowId xmlns:a16="http://schemas.microsoft.com/office/drawing/2014/main" val="884818951"/>
                  </a:ext>
                </a:extLst>
              </a:tr>
              <a:tr h="360360">
                <a:tc>
                  <a:txBody>
                    <a:bodyPr/>
                    <a:lstStyle/>
                    <a:p>
                      <a:r>
                        <a:rPr lang="en-GB" sz="1600" b="1"/>
                        <a:t>Duration of action</a:t>
                      </a:r>
                    </a:p>
                  </a:txBody>
                  <a:tcPr marL="81900" marR="81900" marT="40950" marB="4095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1-4 hours</a:t>
                      </a:r>
                    </a:p>
                  </a:txBody>
                  <a:tcPr marL="81900" marR="81900" marT="40950" marB="40950"/>
                </a:tc>
                <a:extLst>
                  <a:ext uri="{0D108BD9-81ED-4DB2-BD59-A6C34878D82A}">
                    <a16:rowId xmlns:a16="http://schemas.microsoft.com/office/drawing/2014/main" val="3008070136"/>
                  </a:ext>
                </a:extLst>
              </a:tr>
              <a:tr h="401310">
                <a:tc>
                  <a:txBody>
                    <a:bodyPr/>
                    <a:lstStyle/>
                    <a:p>
                      <a:r>
                        <a:rPr lang="en-GB" sz="1600" b="1"/>
                        <a:t>Cautions</a:t>
                      </a:r>
                    </a:p>
                  </a:txBody>
                  <a:tcPr marL="81900" marR="81900" marT="40950" marB="4095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Chronic respiratory disease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History of substance abuse </a:t>
                      </a:r>
                    </a:p>
                  </a:txBody>
                  <a:tcPr marL="81900" marR="81900" marT="40950" marB="40950"/>
                </a:tc>
                <a:extLst>
                  <a:ext uri="{0D108BD9-81ED-4DB2-BD59-A6C34878D82A}">
                    <a16:rowId xmlns:a16="http://schemas.microsoft.com/office/drawing/2014/main" val="343310024"/>
                  </a:ext>
                </a:extLst>
              </a:tr>
              <a:tr h="974610">
                <a:tc>
                  <a:txBody>
                    <a:bodyPr/>
                    <a:lstStyle/>
                    <a:p>
                      <a:r>
                        <a:rPr lang="en-GB" sz="1600" b="1"/>
                        <a:t>Undesirable effects</a:t>
                      </a:r>
                    </a:p>
                  </a:txBody>
                  <a:tcPr marL="81900" marR="81900" marT="40950" marB="4095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Drowsiness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Impaired psychomotor skills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Reduced independence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Cognitive impairment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Agitation and aggression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Physical and psychological dependence </a:t>
                      </a:r>
                    </a:p>
                  </a:txBody>
                  <a:tcPr marL="81900" marR="81900" marT="40950" marB="40950"/>
                </a:tc>
                <a:extLst>
                  <a:ext uri="{0D108BD9-81ED-4DB2-BD59-A6C34878D82A}">
                    <a16:rowId xmlns:a16="http://schemas.microsoft.com/office/drawing/2014/main" val="210992414"/>
                  </a:ext>
                </a:extLst>
              </a:tr>
              <a:tr h="360360">
                <a:tc>
                  <a:txBody>
                    <a:bodyPr/>
                    <a:lstStyle/>
                    <a:p>
                      <a:r>
                        <a:rPr lang="en-GB" sz="1600" b="1"/>
                        <a:t>Doses</a:t>
                      </a:r>
                    </a:p>
                  </a:txBody>
                  <a:tcPr marL="81900" marR="81900" marT="40950" marB="4095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2.5mg S/C PRN</a:t>
                      </a:r>
                    </a:p>
                  </a:txBody>
                  <a:tcPr marL="81900" marR="81900" marT="40950" marB="40950"/>
                </a:tc>
                <a:extLst>
                  <a:ext uri="{0D108BD9-81ED-4DB2-BD59-A6C34878D82A}">
                    <a16:rowId xmlns:a16="http://schemas.microsoft.com/office/drawing/2014/main" val="3216570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684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E12A-042F-5D13-0A3E-923B4E177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Hyoscine Butylbromide </a:t>
            </a:r>
          </a:p>
        </p:txBody>
      </p:sp>
      <p:pic>
        <p:nvPicPr>
          <p:cNvPr id="9" name="Picture Placeholder 8" descr="A picture containing text, businesscard&#10;&#10;Description automatically generated">
            <a:extLst>
              <a:ext uri="{FF2B5EF4-FFF2-40B4-BE49-F238E27FC236}">
                <a16:creationId xmlns:a16="http://schemas.microsoft.com/office/drawing/2014/main" id="{317DC954-B6B6-1457-3468-ABC550327E8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171" t="15984" r="6571" b="14648"/>
          <a:stretch/>
        </p:blipFill>
        <p:spPr>
          <a:xfrm>
            <a:off x="6736702" y="1222310"/>
            <a:ext cx="4970790" cy="38628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35815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C3D3971-54DD-0B05-1A4A-B2B8CA25DCEE}"/>
              </a:ext>
            </a:extLst>
          </p:cNvPr>
          <p:cNvGraphicFramePr>
            <a:graphicFrameLocks noGrp="1"/>
          </p:cNvGraphicFramePr>
          <p:nvPr/>
        </p:nvGraphicFramePr>
        <p:xfrm>
          <a:off x="1795136" y="2011680"/>
          <a:ext cx="8601729" cy="416052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370075">
                  <a:extLst>
                    <a:ext uri="{9D8B030D-6E8A-4147-A177-3AD203B41FA5}">
                      <a16:colId xmlns:a16="http://schemas.microsoft.com/office/drawing/2014/main" val="4119351157"/>
                    </a:ext>
                  </a:extLst>
                </a:gridCol>
                <a:gridCol w="5231654">
                  <a:extLst>
                    <a:ext uri="{9D8B030D-6E8A-4147-A177-3AD203B41FA5}">
                      <a16:colId xmlns:a16="http://schemas.microsoft.com/office/drawing/2014/main" val="2667428713"/>
                    </a:ext>
                  </a:extLst>
                </a:gridCol>
              </a:tblGrid>
              <a:tr h="694799">
                <a:tc>
                  <a:txBody>
                    <a:bodyPr/>
                    <a:lstStyle/>
                    <a:p>
                      <a:r>
                        <a:rPr lang="en-GB" sz="1600" b="1"/>
                        <a:t>Indications for use</a:t>
                      </a:r>
                    </a:p>
                  </a:txBody>
                  <a:tcPr marL="82714" marR="82714" marT="41357" marB="41357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/>
                        <a:t>Secretions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/>
                        <a:t>Colic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/>
                        <a:t>Smooth muscle spasm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/>
                        <a:t>Inoperable bowel obstruction</a:t>
                      </a:r>
                    </a:p>
                  </a:txBody>
                  <a:tcPr marL="82714" marR="82714" marT="41357" marB="41357"/>
                </a:tc>
                <a:extLst>
                  <a:ext uri="{0D108BD9-81ED-4DB2-BD59-A6C34878D82A}">
                    <a16:rowId xmlns:a16="http://schemas.microsoft.com/office/drawing/2014/main" val="1507671571"/>
                  </a:ext>
                </a:extLst>
              </a:tr>
              <a:tr h="405300">
                <a:tc>
                  <a:txBody>
                    <a:bodyPr/>
                    <a:lstStyle/>
                    <a:p>
                      <a:r>
                        <a:rPr lang="en-GB" sz="1600" b="1"/>
                        <a:t>Contra-indications</a:t>
                      </a:r>
                    </a:p>
                  </a:txBody>
                  <a:tcPr marL="82714" marR="82714" marT="41357" marB="41357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Glaucoma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Tachycardia </a:t>
                      </a:r>
                    </a:p>
                  </a:txBody>
                  <a:tcPr marL="82714" marR="82714" marT="41357" marB="41357"/>
                </a:tc>
                <a:extLst>
                  <a:ext uri="{0D108BD9-81ED-4DB2-BD59-A6C34878D82A}">
                    <a16:rowId xmlns:a16="http://schemas.microsoft.com/office/drawing/2014/main" val="4019494316"/>
                  </a:ext>
                </a:extLst>
              </a:tr>
              <a:tr h="405300">
                <a:tc>
                  <a:txBody>
                    <a:bodyPr/>
                    <a:lstStyle/>
                    <a:p>
                      <a:r>
                        <a:rPr lang="en-GB" sz="1600" b="1"/>
                        <a:t>Onset of action</a:t>
                      </a:r>
                    </a:p>
                  </a:txBody>
                  <a:tcPr marL="82714" marR="82714" marT="41357" marB="41357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10 min S/C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1-2 hour PO</a:t>
                      </a:r>
                    </a:p>
                  </a:txBody>
                  <a:tcPr marL="82714" marR="82714" marT="41357" marB="41357"/>
                </a:tc>
                <a:extLst>
                  <a:ext uri="{0D108BD9-81ED-4DB2-BD59-A6C34878D82A}">
                    <a16:rowId xmlns:a16="http://schemas.microsoft.com/office/drawing/2014/main" val="884818951"/>
                  </a:ext>
                </a:extLst>
              </a:tr>
              <a:tr h="363943">
                <a:tc>
                  <a:txBody>
                    <a:bodyPr/>
                    <a:lstStyle/>
                    <a:p>
                      <a:r>
                        <a:rPr lang="en-GB" sz="1600" b="1"/>
                        <a:t>Duration of action</a:t>
                      </a:r>
                    </a:p>
                  </a:txBody>
                  <a:tcPr marL="82714" marR="82714" marT="41357" marB="41357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&lt;2 hours </a:t>
                      </a:r>
                    </a:p>
                  </a:txBody>
                  <a:tcPr marL="82714" marR="82714" marT="41357" marB="41357"/>
                </a:tc>
                <a:extLst>
                  <a:ext uri="{0D108BD9-81ED-4DB2-BD59-A6C34878D82A}">
                    <a16:rowId xmlns:a16="http://schemas.microsoft.com/office/drawing/2014/main" val="3008070136"/>
                  </a:ext>
                </a:extLst>
              </a:tr>
              <a:tr h="363943">
                <a:tc>
                  <a:txBody>
                    <a:bodyPr/>
                    <a:lstStyle/>
                    <a:p>
                      <a:r>
                        <a:rPr lang="en-GB" sz="1600" b="1"/>
                        <a:t>Cautions</a:t>
                      </a:r>
                    </a:p>
                  </a:txBody>
                  <a:tcPr marL="82714" marR="82714" marT="41357" marB="41357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Cardiac disease </a:t>
                      </a:r>
                    </a:p>
                  </a:txBody>
                  <a:tcPr marL="82714" marR="82714" marT="41357" marB="41357"/>
                </a:tc>
                <a:extLst>
                  <a:ext uri="{0D108BD9-81ED-4DB2-BD59-A6C34878D82A}">
                    <a16:rowId xmlns:a16="http://schemas.microsoft.com/office/drawing/2014/main" val="343310024"/>
                  </a:ext>
                </a:extLst>
              </a:tr>
              <a:tr h="1563297">
                <a:tc>
                  <a:txBody>
                    <a:bodyPr/>
                    <a:lstStyle/>
                    <a:p>
                      <a:r>
                        <a:rPr lang="en-GB" sz="1600" b="1"/>
                        <a:t>Undesirable effects</a:t>
                      </a:r>
                    </a:p>
                  </a:txBody>
                  <a:tcPr marL="82714" marR="82714" marT="41357" marB="41357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Tachycardia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Drowsiness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Cognitive impairment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Delirium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Restlessness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Agitation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Heartburn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Constipation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Retention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Flushing </a:t>
                      </a:r>
                    </a:p>
                  </a:txBody>
                  <a:tcPr marL="82714" marR="82714" marT="41357" marB="41357"/>
                </a:tc>
                <a:extLst>
                  <a:ext uri="{0D108BD9-81ED-4DB2-BD59-A6C34878D82A}">
                    <a16:rowId xmlns:a16="http://schemas.microsoft.com/office/drawing/2014/main" val="210992414"/>
                  </a:ext>
                </a:extLst>
              </a:tr>
              <a:tr h="363943">
                <a:tc>
                  <a:txBody>
                    <a:bodyPr/>
                    <a:lstStyle/>
                    <a:p>
                      <a:r>
                        <a:rPr lang="en-GB" sz="1600" b="1"/>
                        <a:t>Doses</a:t>
                      </a:r>
                    </a:p>
                  </a:txBody>
                  <a:tcPr marL="82714" marR="82714" marT="41357" marB="41357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20mg S/C PRN</a:t>
                      </a:r>
                    </a:p>
                  </a:txBody>
                  <a:tcPr marL="82714" marR="82714" marT="41357" marB="41357"/>
                </a:tc>
                <a:extLst>
                  <a:ext uri="{0D108BD9-81ED-4DB2-BD59-A6C34878D82A}">
                    <a16:rowId xmlns:a16="http://schemas.microsoft.com/office/drawing/2014/main" val="3216570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1921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2280" y="2011271"/>
            <a:ext cx="42418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Consultants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  <a:cs typeface="Arial" panose="020B0604020202020204" pitchFamily="34" charset="0"/>
              </a:rPr>
              <a:t>Dr Caroline Facey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400" b="1" i="1" dirty="0">
                <a:latin typeface="Century Gothic" panose="020B0502020202020204" pitchFamily="34" charset="0"/>
                <a:cs typeface="Arial" panose="020B0604020202020204" pitchFamily="34" charset="0"/>
              </a:rPr>
              <a:t>SpR </a:t>
            </a:r>
            <a:endParaRPr lang="en-GB" sz="2400" b="1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  <a:cs typeface="Arial" panose="020B0604020202020204" pitchFamily="34" charset="0"/>
              </a:rPr>
              <a:t>Dr Stanley Cousins</a:t>
            </a:r>
          </a:p>
          <a:p>
            <a:pPr lvl="0"/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Lead Clinical Nurse Specialists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  <a:cs typeface="Arial" panose="020B0604020202020204" pitchFamily="34" charset="0"/>
              </a:rPr>
              <a:t>Sharon Thorpe-Roberts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  <a:cs typeface="Arial" panose="020B0604020202020204" pitchFamily="34" charset="0"/>
              </a:rPr>
              <a:t>Sharon Hill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  <a:cs typeface="Arial" panose="020B0604020202020204" pitchFamily="34" charset="0"/>
              </a:rPr>
              <a:t>Nancy Poulton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  <a:cs typeface="Arial" panose="020B0604020202020204" pitchFamily="34" charset="0"/>
              </a:rPr>
              <a:t>Charli </a:t>
            </a:r>
            <a:r>
              <a:rPr lang="en-GB" sz="2400" dirty="0" err="1">
                <a:latin typeface="Century Gothic" panose="020B0502020202020204" pitchFamily="34" charset="0"/>
                <a:cs typeface="Arial" panose="020B0604020202020204" pitchFamily="34" charset="0"/>
              </a:rPr>
              <a:t>Liszka</a:t>
            </a: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16080" y="2011270"/>
            <a:ext cx="3410142" cy="330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End of Life Senior Matron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  <a:cs typeface="Arial" panose="020B0604020202020204" pitchFamily="34" charset="0"/>
              </a:rPr>
              <a:t>Beth Clarke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400" b="1" dirty="0">
                <a:latin typeface="Century Gothic" panose="020B0502020202020204" pitchFamily="34" charset="0"/>
                <a:cs typeface="Arial" panose="020B0604020202020204" pitchFamily="34" charset="0"/>
              </a:rPr>
              <a:t>Clinical Nurse Specialist</a:t>
            </a:r>
            <a:endParaRPr lang="en-GB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Century Gothic" panose="020B0502020202020204" pitchFamily="34" charset="0"/>
                <a:cs typeface="Arial" panose="020B0604020202020204" pitchFamily="34" charset="0"/>
              </a:rPr>
              <a:t>Chelsie Smith</a:t>
            </a:r>
          </a:p>
          <a:p>
            <a:pPr lvl="0"/>
            <a:endParaRPr lang="en-GB" sz="2400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ct val="20000"/>
              </a:spcBef>
            </a:pPr>
            <a:endParaRPr lang="en-GB" sz="1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72279" y="1291192"/>
            <a:ext cx="7658342" cy="72007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latin typeface="Century Gothic" panose="020B0502020202020204" pitchFamily="34" charset="0"/>
              </a:rPr>
              <a:t>The Supportive Care Team operates weekdays 08:00-16:00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43481" y="441325"/>
            <a:ext cx="7498080" cy="777042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Hospital Palliative Care team</a:t>
            </a:r>
          </a:p>
        </p:txBody>
      </p:sp>
    </p:spTree>
    <p:extLst>
      <p:ext uri="{BB962C8B-B14F-4D97-AF65-F5344CB8AC3E}">
        <p14:creationId xmlns:p14="http://schemas.microsoft.com/office/powerpoint/2010/main" val="3153611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AFC5700F-7321-4B30-B1DC-BC4F2165B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2" name="Freeform 11">
            <a:extLst>
              <a:ext uri="{FF2B5EF4-FFF2-40B4-BE49-F238E27FC236}">
                <a16:creationId xmlns:a16="http://schemas.microsoft.com/office/drawing/2014/main" id="{8F50300C-C744-4948-BE34-534215C74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pic>
        <p:nvPicPr>
          <p:cNvPr id="13" name="Picture 12" descr="light spots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217" r="26596"/>
          <a:stretch/>
        </p:blipFill>
        <p:spPr>
          <a:xfrm>
            <a:off x="20" y="1731"/>
            <a:ext cx="4655830" cy="6858000"/>
          </a:xfrm>
          <a:prstGeom prst="rect">
            <a:avLst/>
          </a:prstGeom>
        </p:spPr>
      </p:pic>
      <p:grpSp>
        <p:nvGrpSpPr>
          <p:cNvPr id="74" name="Group 73">
            <a:extLst>
              <a:ext uri="{FF2B5EF4-FFF2-40B4-BE49-F238E27FC236}">
                <a16:creationId xmlns:a16="http://schemas.microsoft.com/office/drawing/2014/main" id="{3EF50F21-ED59-4E25-B7BC-73AD45B395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54305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B4BBD743-AED0-444D-9902-8DB24436E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12">
              <a:extLst>
                <a:ext uri="{FF2B5EF4-FFF2-40B4-BE49-F238E27FC236}">
                  <a16:creationId xmlns:a16="http://schemas.microsoft.com/office/drawing/2014/main" id="{AD54B70A-5178-48BC-B033-10C4CA75E2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13">
              <a:extLst>
                <a:ext uri="{FF2B5EF4-FFF2-40B4-BE49-F238E27FC236}">
                  <a16:creationId xmlns:a16="http://schemas.microsoft.com/office/drawing/2014/main" id="{20FBEA6E-CA5E-44BD-B307-ABC9ECECFB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14">
              <a:extLst>
                <a:ext uri="{FF2B5EF4-FFF2-40B4-BE49-F238E27FC236}">
                  <a16:creationId xmlns:a16="http://schemas.microsoft.com/office/drawing/2014/main" id="{D99675B1-DB47-4C3A-AB88-AAFF5D482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15">
              <a:extLst>
                <a:ext uri="{FF2B5EF4-FFF2-40B4-BE49-F238E27FC236}">
                  <a16:creationId xmlns:a16="http://schemas.microsoft.com/office/drawing/2014/main" id="{E31454EC-7A3E-4AC8-AABC-52AA6AA7E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16">
              <a:extLst>
                <a:ext uri="{FF2B5EF4-FFF2-40B4-BE49-F238E27FC236}">
                  <a16:creationId xmlns:a16="http://schemas.microsoft.com/office/drawing/2014/main" id="{3109BB6F-A346-49B5-82E9-F2650BBF1B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17">
              <a:extLst>
                <a:ext uri="{FF2B5EF4-FFF2-40B4-BE49-F238E27FC236}">
                  <a16:creationId xmlns:a16="http://schemas.microsoft.com/office/drawing/2014/main" id="{F81FA27F-C104-4E7D-BE92-7A2811CDD4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18">
              <a:extLst>
                <a:ext uri="{FF2B5EF4-FFF2-40B4-BE49-F238E27FC236}">
                  <a16:creationId xmlns:a16="http://schemas.microsoft.com/office/drawing/2014/main" id="{B677B330-FB3E-4C6C-919C-12B90BE61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19">
              <a:extLst>
                <a:ext uri="{FF2B5EF4-FFF2-40B4-BE49-F238E27FC236}">
                  <a16:creationId xmlns:a16="http://schemas.microsoft.com/office/drawing/2014/main" id="{6BE1B8BD-E8A5-4794-81A6-F0AC9F3C94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20">
              <a:extLst>
                <a:ext uri="{FF2B5EF4-FFF2-40B4-BE49-F238E27FC236}">
                  <a16:creationId xmlns:a16="http://schemas.microsoft.com/office/drawing/2014/main" id="{18C329D0-2CD6-440D-8585-7BE8A8135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Freeform 21">
              <a:extLst>
                <a:ext uri="{FF2B5EF4-FFF2-40B4-BE49-F238E27FC236}">
                  <a16:creationId xmlns:a16="http://schemas.microsoft.com/office/drawing/2014/main" id="{DD7E021D-22D7-42E8-9DDE-FF9AB9482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22">
              <a:extLst>
                <a:ext uri="{FF2B5EF4-FFF2-40B4-BE49-F238E27FC236}">
                  <a16:creationId xmlns:a16="http://schemas.microsoft.com/office/drawing/2014/main" id="{7E3DAB05-2B17-4064-B002-E9BCAFE084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72F9DC4-C2C4-43CF-9C2C-2EE1826F7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1520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89" name="Freeform 27">
              <a:extLst>
                <a:ext uri="{FF2B5EF4-FFF2-40B4-BE49-F238E27FC236}">
                  <a16:creationId xmlns:a16="http://schemas.microsoft.com/office/drawing/2014/main" id="{4E0064C5-2224-49BF-884A-D0118AEABB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28">
              <a:extLst>
                <a:ext uri="{FF2B5EF4-FFF2-40B4-BE49-F238E27FC236}">
                  <a16:creationId xmlns:a16="http://schemas.microsoft.com/office/drawing/2014/main" id="{0D33309E-8132-42DA-B37B-4CAF0F6D1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29">
              <a:extLst>
                <a:ext uri="{FF2B5EF4-FFF2-40B4-BE49-F238E27FC236}">
                  <a16:creationId xmlns:a16="http://schemas.microsoft.com/office/drawing/2014/main" id="{739DA087-BAEC-4E31-946D-3BA859C62E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30">
              <a:extLst>
                <a:ext uri="{FF2B5EF4-FFF2-40B4-BE49-F238E27FC236}">
                  <a16:creationId xmlns:a16="http://schemas.microsoft.com/office/drawing/2014/main" id="{395F1535-595E-4F4C-BEC0-F2EA90625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31">
              <a:extLst>
                <a:ext uri="{FF2B5EF4-FFF2-40B4-BE49-F238E27FC236}">
                  <a16:creationId xmlns:a16="http://schemas.microsoft.com/office/drawing/2014/main" id="{FFFD4D55-2142-47EB-B7EB-5C049C731E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32">
              <a:extLst>
                <a:ext uri="{FF2B5EF4-FFF2-40B4-BE49-F238E27FC236}">
                  <a16:creationId xmlns:a16="http://schemas.microsoft.com/office/drawing/2014/main" id="{22CAF07E-CB2F-438A-AD2E-86E3A409BF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33">
              <a:extLst>
                <a:ext uri="{FF2B5EF4-FFF2-40B4-BE49-F238E27FC236}">
                  <a16:creationId xmlns:a16="http://schemas.microsoft.com/office/drawing/2014/main" id="{148C41FD-1EDA-45D8-AAA4-E79A761984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34">
              <a:extLst>
                <a:ext uri="{FF2B5EF4-FFF2-40B4-BE49-F238E27FC236}">
                  <a16:creationId xmlns:a16="http://schemas.microsoft.com/office/drawing/2014/main" id="{3D1F13F1-22C7-4224-85FE-622B9F3C90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7" name="Freeform 35">
              <a:extLst>
                <a:ext uri="{FF2B5EF4-FFF2-40B4-BE49-F238E27FC236}">
                  <a16:creationId xmlns:a16="http://schemas.microsoft.com/office/drawing/2014/main" id="{0AD99730-19F0-4DB7-8108-25AF31361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36">
              <a:extLst>
                <a:ext uri="{FF2B5EF4-FFF2-40B4-BE49-F238E27FC236}">
                  <a16:creationId xmlns:a16="http://schemas.microsoft.com/office/drawing/2014/main" id="{143A6D61-3504-4654-982B-80B7F0B5B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9" name="Freeform 37">
              <a:extLst>
                <a:ext uri="{FF2B5EF4-FFF2-40B4-BE49-F238E27FC236}">
                  <a16:creationId xmlns:a16="http://schemas.microsoft.com/office/drawing/2014/main" id="{990038CA-7285-43A9-A8FE-30824AC14B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38">
              <a:extLst>
                <a:ext uri="{FF2B5EF4-FFF2-40B4-BE49-F238E27FC236}">
                  <a16:creationId xmlns:a16="http://schemas.microsoft.com/office/drawing/2014/main" id="{0346AEBE-37DC-4BAB-B50D-E0D7638434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</p:spPr>
        <p:txBody>
          <a:bodyPr>
            <a:normAutofit/>
          </a:bodyPr>
          <a:lstStyle/>
          <a:p>
            <a:r>
              <a:rPr lang="en-US" dirty="0"/>
              <a:t>Common symptoms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6CA72FCB-DBCC-435A-838B-682978F479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7E7834-9685-14A1-D73F-C66C34CF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377762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sz="1500"/>
              <a:t>Weakness and lethargy                       95%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sz="1500"/>
              <a:t>Pain                                                        80%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sz="1500"/>
              <a:t>Loss of appetite/anorexia                   80% 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sz="1500"/>
              <a:t>Constipation                                         65%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sz="1500"/>
              <a:t>Breathlessness                                       60%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sz="1500"/>
              <a:t>Insomnia                                                60%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sz="1500"/>
              <a:t>Dry mouth                                             50%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sz="1500"/>
              <a:t>Nausea and vomiting                          50%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sz="1500"/>
              <a:t>Anxiety                                                   40%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sz="1500"/>
              <a:t>Cough                                                    30%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GB" sz="1500"/>
              <a:t>Confusion                                               30%</a:t>
            </a:r>
          </a:p>
        </p:txBody>
      </p:sp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A96ED90-EC65-43A4-B2EF-AF696BAA5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53429D0-CB53-4C03-878C-43C31F27E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E3C0F14-CFB2-422D-8C27-C05900057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166A2CB-8B53-43A6-9BA2-C7CC6CF29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3C00B90-9276-4889-9254-D7DD9B956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82B4B58-2BD8-44A1-BC1B-24CF171D5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87DFB3F-163E-427B-AD97-4D959AFA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947E116-0E5F-4151-A266-838DCF74F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4E22B53-0CCD-4425-982E-FBD7A5AE5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1418348-352C-405D-843F-02F759C1A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1D24C79-C716-4FA6-A27A-067085270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C55C2DE1-DCCA-4C79-B04A-781D1A3D9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C776F50F-14F4-475E-BCB7-17FC0785B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6BDB0DA-68E7-4684-91C5-5AB2BFED4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6" name="Freeform 27">
              <a:extLst>
                <a:ext uri="{FF2B5EF4-FFF2-40B4-BE49-F238E27FC236}">
                  <a16:creationId xmlns:a16="http://schemas.microsoft.com/office/drawing/2014/main" id="{9E72399C-BBC0-42A8-9748-4797554BE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8">
              <a:extLst>
                <a:ext uri="{FF2B5EF4-FFF2-40B4-BE49-F238E27FC236}">
                  <a16:creationId xmlns:a16="http://schemas.microsoft.com/office/drawing/2014/main" id="{48E248AF-3631-45B1-92F0-E06A965A1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29">
              <a:extLst>
                <a:ext uri="{FF2B5EF4-FFF2-40B4-BE49-F238E27FC236}">
                  <a16:creationId xmlns:a16="http://schemas.microsoft.com/office/drawing/2014/main" id="{C4D7FC8C-56F5-4922-A71A-33D64A292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30">
              <a:extLst>
                <a:ext uri="{FF2B5EF4-FFF2-40B4-BE49-F238E27FC236}">
                  <a16:creationId xmlns:a16="http://schemas.microsoft.com/office/drawing/2014/main" id="{B7F89C0C-EB85-419D-BB93-0206A2AFE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80ABA0D9-57B4-44A9-8807-4FE17D254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253C3D53-3C3B-4D58-A8FC-8D700F94D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3">
              <a:extLst>
                <a:ext uri="{FF2B5EF4-FFF2-40B4-BE49-F238E27FC236}">
                  <a16:creationId xmlns:a16="http://schemas.microsoft.com/office/drawing/2014/main" id="{EFA8FD5A-A185-4336-8F88-913947E4A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4">
              <a:extLst>
                <a:ext uri="{FF2B5EF4-FFF2-40B4-BE49-F238E27FC236}">
                  <a16:creationId xmlns:a16="http://schemas.microsoft.com/office/drawing/2014/main" id="{376A1771-7E82-4933-B181-ABB739D1C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5">
              <a:extLst>
                <a:ext uri="{FF2B5EF4-FFF2-40B4-BE49-F238E27FC236}">
                  <a16:creationId xmlns:a16="http://schemas.microsoft.com/office/drawing/2014/main" id="{9F2DAC55-7895-49FE-AC9C-A8E7013BE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6">
              <a:extLst>
                <a:ext uri="{FF2B5EF4-FFF2-40B4-BE49-F238E27FC236}">
                  <a16:creationId xmlns:a16="http://schemas.microsoft.com/office/drawing/2014/main" id="{4C22408E-5BCB-4876-A3FA-64F1AF28F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7">
              <a:extLst>
                <a:ext uri="{FF2B5EF4-FFF2-40B4-BE49-F238E27FC236}">
                  <a16:creationId xmlns:a16="http://schemas.microsoft.com/office/drawing/2014/main" id="{0F3149B3-9646-40F8-8C00-2D571CB08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38">
              <a:extLst>
                <a:ext uri="{FF2B5EF4-FFF2-40B4-BE49-F238E27FC236}">
                  <a16:creationId xmlns:a16="http://schemas.microsoft.com/office/drawing/2014/main" id="{76F045BD-A98B-4E02-83F2-FFB1A89EAF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F2E71B7E-BFF8-4843-B7D0-22045FFE3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1" name="Freeform 11">
            <a:extLst>
              <a:ext uri="{FF2B5EF4-FFF2-40B4-BE49-F238E27FC236}">
                <a16:creationId xmlns:a16="http://schemas.microsoft.com/office/drawing/2014/main" id="{332B447E-2E34-4E0E-9C81-372BC888A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464D327B-3D15-4255-9351-EE624EFBB6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F9AFF06-2038-48C7-8C6E-26FDAF7AF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6C6861-ED58-6F42-8F4A-8FC449265B1A}"/>
              </a:ext>
            </a:extLst>
          </p:cNvPr>
          <p:cNvSpPr txBox="1"/>
          <p:nvPr/>
        </p:nvSpPr>
        <p:spPr>
          <a:xfrm>
            <a:off x="1843391" y="624110"/>
            <a:ext cx="9383408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Breathlessness </a:t>
            </a:r>
          </a:p>
        </p:txBody>
      </p:sp>
      <p:sp>
        <p:nvSpPr>
          <p:cNvPr id="47" name="Freeform 11">
            <a:extLst>
              <a:ext uri="{FF2B5EF4-FFF2-40B4-BE49-F238E27FC236}">
                <a16:creationId xmlns:a16="http://schemas.microsoft.com/office/drawing/2014/main" id="{4416ADE8-5973-4118-8015-CC02D548C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7" name="TextBox 1">
            <a:extLst>
              <a:ext uri="{FF2B5EF4-FFF2-40B4-BE49-F238E27FC236}">
                <a16:creationId xmlns:a16="http://schemas.microsoft.com/office/drawing/2014/main" id="{B4F454F7-E5A8-CE6D-D5E7-27864EB896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9917920"/>
              </p:ext>
            </p:extLst>
          </p:nvPr>
        </p:nvGraphicFramePr>
        <p:xfrm>
          <a:off x="961012" y="2930805"/>
          <a:ext cx="10265786" cy="296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778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>
            <a:extLst>
              <a:ext uri="{FF2B5EF4-FFF2-40B4-BE49-F238E27FC236}">
                <a16:creationId xmlns:a16="http://schemas.microsoft.com/office/drawing/2014/main" id="{4A96ED90-EC65-43A4-B2EF-AF696BAA5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71" name="Freeform 11">
              <a:extLst>
                <a:ext uri="{FF2B5EF4-FFF2-40B4-BE49-F238E27FC236}">
                  <a16:creationId xmlns:a16="http://schemas.microsoft.com/office/drawing/2014/main" id="{453429D0-CB53-4C03-878C-43C31F27E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12">
              <a:extLst>
                <a:ext uri="{FF2B5EF4-FFF2-40B4-BE49-F238E27FC236}">
                  <a16:creationId xmlns:a16="http://schemas.microsoft.com/office/drawing/2014/main" id="{AE3C0F14-CFB2-422D-8C27-C05900057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13">
              <a:extLst>
                <a:ext uri="{FF2B5EF4-FFF2-40B4-BE49-F238E27FC236}">
                  <a16:creationId xmlns:a16="http://schemas.microsoft.com/office/drawing/2014/main" id="{1166A2CB-8B53-43A6-9BA2-C7CC6CF29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14">
              <a:extLst>
                <a:ext uri="{FF2B5EF4-FFF2-40B4-BE49-F238E27FC236}">
                  <a16:creationId xmlns:a16="http://schemas.microsoft.com/office/drawing/2014/main" id="{23C00B90-9276-4889-9254-D7DD9B956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15">
              <a:extLst>
                <a:ext uri="{FF2B5EF4-FFF2-40B4-BE49-F238E27FC236}">
                  <a16:creationId xmlns:a16="http://schemas.microsoft.com/office/drawing/2014/main" id="{782B4B58-2BD8-44A1-BC1B-24CF171D5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16">
              <a:extLst>
                <a:ext uri="{FF2B5EF4-FFF2-40B4-BE49-F238E27FC236}">
                  <a16:creationId xmlns:a16="http://schemas.microsoft.com/office/drawing/2014/main" id="{087DFB3F-163E-427B-AD97-4D959AFA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17">
              <a:extLst>
                <a:ext uri="{FF2B5EF4-FFF2-40B4-BE49-F238E27FC236}">
                  <a16:creationId xmlns:a16="http://schemas.microsoft.com/office/drawing/2014/main" id="{3947E116-0E5F-4151-A266-838DCF74F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18">
              <a:extLst>
                <a:ext uri="{FF2B5EF4-FFF2-40B4-BE49-F238E27FC236}">
                  <a16:creationId xmlns:a16="http://schemas.microsoft.com/office/drawing/2014/main" id="{34E22B53-0CCD-4425-982E-FBD7A5AE5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19">
              <a:extLst>
                <a:ext uri="{FF2B5EF4-FFF2-40B4-BE49-F238E27FC236}">
                  <a16:creationId xmlns:a16="http://schemas.microsoft.com/office/drawing/2014/main" id="{71418348-352C-405D-843F-02F759C1A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20">
              <a:extLst>
                <a:ext uri="{FF2B5EF4-FFF2-40B4-BE49-F238E27FC236}">
                  <a16:creationId xmlns:a16="http://schemas.microsoft.com/office/drawing/2014/main" id="{D1D24C79-C716-4FA6-A27A-067085270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21">
              <a:extLst>
                <a:ext uri="{FF2B5EF4-FFF2-40B4-BE49-F238E27FC236}">
                  <a16:creationId xmlns:a16="http://schemas.microsoft.com/office/drawing/2014/main" id="{C55C2DE1-DCCA-4C79-B04A-781D1A3D9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22">
              <a:extLst>
                <a:ext uri="{FF2B5EF4-FFF2-40B4-BE49-F238E27FC236}">
                  <a16:creationId xmlns:a16="http://schemas.microsoft.com/office/drawing/2014/main" id="{C776F50F-14F4-475E-BCB7-17FC0785B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6BDB0DA-68E7-4684-91C5-5AB2BFED4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85" name="Freeform 27">
              <a:extLst>
                <a:ext uri="{FF2B5EF4-FFF2-40B4-BE49-F238E27FC236}">
                  <a16:creationId xmlns:a16="http://schemas.microsoft.com/office/drawing/2014/main" id="{9E72399C-BBC0-42A8-9748-4797554BE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Freeform 28">
              <a:extLst>
                <a:ext uri="{FF2B5EF4-FFF2-40B4-BE49-F238E27FC236}">
                  <a16:creationId xmlns:a16="http://schemas.microsoft.com/office/drawing/2014/main" id="{48E248AF-3631-45B1-92F0-E06A965A1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Freeform 29">
              <a:extLst>
                <a:ext uri="{FF2B5EF4-FFF2-40B4-BE49-F238E27FC236}">
                  <a16:creationId xmlns:a16="http://schemas.microsoft.com/office/drawing/2014/main" id="{C4D7FC8C-56F5-4922-A71A-33D64A292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Freeform 30">
              <a:extLst>
                <a:ext uri="{FF2B5EF4-FFF2-40B4-BE49-F238E27FC236}">
                  <a16:creationId xmlns:a16="http://schemas.microsoft.com/office/drawing/2014/main" id="{B7F89C0C-EB85-419D-BB93-0206A2AFE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9" name="Freeform 31">
              <a:extLst>
                <a:ext uri="{FF2B5EF4-FFF2-40B4-BE49-F238E27FC236}">
                  <a16:creationId xmlns:a16="http://schemas.microsoft.com/office/drawing/2014/main" id="{80ABA0D9-57B4-44A9-8807-4FE17D254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32">
              <a:extLst>
                <a:ext uri="{FF2B5EF4-FFF2-40B4-BE49-F238E27FC236}">
                  <a16:creationId xmlns:a16="http://schemas.microsoft.com/office/drawing/2014/main" id="{253C3D53-3C3B-4D58-A8FC-8D700F94D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Freeform 33">
              <a:extLst>
                <a:ext uri="{FF2B5EF4-FFF2-40B4-BE49-F238E27FC236}">
                  <a16:creationId xmlns:a16="http://schemas.microsoft.com/office/drawing/2014/main" id="{EFA8FD5A-A185-4336-8F88-913947E4A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2" name="Freeform 34">
              <a:extLst>
                <a:ext uri="{FF2B5EF4-FFF2-40B4-BE49-F238E27FC236}">
                  <a16:creationId xmlns:a16="http://schemas.microsoft.com/office/drawing/2014/main" id="{376A1771-7E82-4933-B181-ABB739D1C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3" name="Freeform 35">
              <a:extLst>
                <a:ext uri="{FF2B5EF4-FFF2-40B4-BE49-F238E27FC236}">
                  <a16:creationId xmlns:a16="http://schemas.microsoft.com/office/drawing/2014/main" id="{9F2DAC55-7895-49FE-AC9C-A8E7013BE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4" name="Freeform 36">
              <a:extLst>
                <a:ext uri="{FF2B5EF4-FFF2-40B4-BE49-F238E27FC236}">
                  <a16:creationId xmlns:a16="http://schemas.microsoft.com/office/drawing/2014/main" id="{4C22408E-5BCB-4876-A3FA-64F1AF28F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5" name="Freeform 37">
              <a:extLst>
                <a:ext uri="{FF2B5EF4-FFF2-40B4-BE49-F238E27FC236}">
                  <a16:creationId xmlns:a16="http://schemas.microsoft.com/office/drawing/2014/main" id="{0F3149B3-9646-40F8-8C00-2D571CB08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Freeform 38">
              <a:extLst>
                <a:ext uri="{FF2B5EF4-FFF2-40B4-BE49-F238E27FC236}">
                  <a16:creationId xmlns:a16="http://schemas.microsoft.com/office/drawing/2014/main" id="{76F045BD-A98B-4E02-83F2-FFB1A89EAF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F2E71B7E-BFF8-4843-B7D0-22045FFE3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0" name="Freeform 11">
            <a:extLst>
              <a:ext uri="{FF2B5EF4-FFF2-40B4-BE49-F238E27FC236}">
                <a16:creationId xmlns:a16="http://schemas.microsoft.com/office/drawing/2014/main" id="{332B447E-2E34-4E0E-9C81-372BC888A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 useBgFill="1">
        <p:nvSpPr>
          <p:cNvPr id="102" name="Rectangle 101">
            <a:extLst>
              <a:ext uri="{FF2B5EF4-FFF2-40B4-BE49-F238E27FC236}">
                <a16:creationId xmlns:a16="http://schemas.microsoft.com/office/drawing/2014/main" id="{39A60F59-CC8F-44DB-B57D-EBA0C3A9E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8235451-0514-46C2-AC4E-7D2141B34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6" name="Freeform 11">
            <a:extLst>
              <a:ext uri="{FF2B5EF4-FFF2-40B4-BE49-F238E27FC236}">
                <a16:creationId xmlns:a16="http://schemas.microsoft.com/office/drawing/2014/main" id="{0CA83327-46BA-4C48-9DD0-FE3331ED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66" name="TextBox 1">
            <a:extLst>
              <a:ext uri="{FF2B5EF4-FFF2-40B4-BE49-F238E27FC236}">
                <a16:creationId xmlns:a16="http://schemas.microsoft.com/office/drawing/2014/main" id="{C460A6D7-8FEE-9279-9374-4254190A1D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939423"/>
              </p:ext>
            </p:extLst>
          </p:nvPr>
        </p:nvGraphicFramePr>
        <p:xfrm>
          <a:off x="1794897" y="1539876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18848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A96ED90-EC65-43A4-B2EF-AF696BAA5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453429D0-CB53-4C03-878C-43C31F27E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AE3C0F14-CFB2-422D-8C27-C05900057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1166A2CB-8B53-43A6-9BA2-C7CC6CF29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23C00B90-9276-4889-9254-D7DD9B956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782B4B58-2BD8-44A1-BC1B-24CF171D5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087DFB3F-163E-427B-AD97-4D959AFA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3947E116-0E5F-4151-A266-838DCF74F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34E22B53-0CCD-4425-982E-FBD7A5AE5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71418348-352C-405D-843F-02F759C1A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D1D24C79-C716-4FA6-A27A-067085270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C55C2DE1-DCCA-4C79-B04A-781D1A3D9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C776F50F-14F4-475E-BCB7-17FC0785B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BDB0DA-68E7-4684-91C5-5AB2BFED4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9E72399C-BBC0-42A8-9748-4797554BE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48E248AF-3631-45B1-92F0-E06A965A1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C4D7FC8C-56F5-4922-A71A-33D64A292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B7F89C0C-EB85-419D-BB93-0206A2AFE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80ABA0D9-57B4-44A9-8807-4FE17D254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253C3D53-3C3B-4D58-A8FC-8D700F94D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EFA8FD5A-A185-4336-8F88-913947E4A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376A1771-7E82-4933-B181-ABB739D1C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9F2DAC55-7895-49FE-AC9C-A8E7013BE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4C22408E-5BCB-4876-A3FA-64F1AF28F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0F3149B3-9646-40F8-8C00-2D571CB08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76F045BD-A98B-4E02-83F2-FFB1A89EAF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F2E71B7E-BFF8-4843-B7D0-22045FFE3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332B447E-2E34-4E0E-9C81-372BC888A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39A60F59-CC8F-44DB-B57D-EBA0C3A9E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8235451-0514-46C2-AC4E-7D2141B34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0CA83327-46BA-4C48-9DD0-FE3331ED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8AB9BC5A-7F72-0D42-5470-B661781917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3404608"/>
              </p:ext>
            </p:extLst>
          </p:nvPr>
        </p:nvGraphicFramePr>
        <p:xfrm>
          <a:off x="1717404" y="730920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14989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A96ED90-EC65-43A4-B2EF-AF696BAA5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453429D0-CB53-4C03-878C-43C31F27E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AE3C0F14-CFB2-422D-8C27-C05900057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166A2CB-8B53-43A6-9BA2-C7CC6CF29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23C00B90-9276-4889-9254-D7DD9B956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782B4B58-2BD8-44A1-BC1B-24CF171D5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87DFB3F-163E-427B-AD97-4D959AFA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3947E116-0E5F-4151-A266-838DCF74F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34E22B53-0CCD-4425-982E-FBD7A5AE5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71418348-352C-405D-843F-02F759C1A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D1D24C79-C716-4FA6-A27A-067085270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C55C2DE1-DCCA-4C79-B04A-781D1A3D9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id="{C776F50F-14F4-475E-BCB7-17FC0785B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6BDB0DA-68E7-4684-91C5-5AB2BFED4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5" name="Freeform 27">
              <a:extLst>
                <a:ext uri="{FF2B5EF4-FFF2-40B4-BE49-F238E27FC236}">
                  <a16:creationId xmlns:a16="http://schemas.microsoft.com/office/drawing/2014/main" id="{9E72399C-BBC0-42A8-9748-4797554BE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8">
              <a:extLst>
                <a:ext uri="{FF2B5EF4-FFF2-40B4-BE49-F238E27FC236}">
                  <a16:creationId xmlns:a16="http://schemas.microsoft.com/office/drawing/2014/main" id="{48E248AF-3631-45B1-92F0-E06A965A1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9">
              <a:extLst>
                <a:ext uri="{FF2B5EF4-FFF2-40B4-BE49-F238E27FC236}">
                  <a16:creationId xmlns:a16="http://schemas.microsoft.com/office/drawing/2014/main" id="{C4D7FC8C-56F5-4922-A71A-33D64A292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30">
              <a:extLst>
                <a:ext uri="{FF2B5EF4-FFF2-40B4-BE49-F238E27FC236}">
                  <a16:creationId xmlns:a16="http://schemas.microsoft.com/office/drawing/2014/main" id="{B7F89C0C-EB85-419D-BB93-0206A2AFE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31">
              <a:extLst>
                <a:ext uri="{FF2B5EF4-FFF2-40B4-BE49-F238E27FC236}">
                  <a16:creationId xmlns:a16="http://schemas.microsoft.com/office/drawing/2014/main" id="{80ABA0D9-57B4-44A9-8807-4FE17D254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253C3D53-3C3B-4D58-A8FC-8D700F94D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3">
              <a:extLst>
                <a:ext uri="{FF2B5EF4-FFF2-40B4-BE49-F238E27FC236}">
                  <a16:creationId xmlns:a16="http://schemas.microsoft.com/office/drawing/2014/main" id="{EFA8FD5A-A185-4336-8F88-913947E4A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4">
              <a:extLst>
                <a:ext uri="{FF2B5EF4-FFF2-40B4-BE49-F238E27FC236}">
                  <a16:creationId xmlns:a16="http://schemas.microsoft.com/office/drawing/2014/main" id="{376A1771-7E82-4933-B181-ABB739D1C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5">
              <a:extLst>
                <a:ext uri="{FF2B5EF4-FFF2-40B4-BE49-F238E27FC236}">
                  <a16:creationId xmlns:a16="http://schemas.microsoft.com/office/drawing/2014/main" id="{9F2DAC55-7895-49FE-AC9C-A8E7013BE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6">
              <a:extLst>
                <a:ext uri="{FF2B5EF4-FFF2-40B4-BE49-F238E27FC236}">
                  <a16:creationId xmlns:a16="http://schemas.microsoft.com/office/drawing/2014/main" id="{4C22408E-5BCB-4876-A3FA-64F1AF28F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7">
              <a:extLst>
                <a:ext uri="{FF2B5EF4-FFF2-40B4-BE49-F238E27FC236}">
                  <a16:creationId xmlns:a16="http://schemas.microsoft.com/office/drawing/2014/main" id="{0F3149B3-9646-40F8-8C00-2D571CB08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6" name="Freeform 38">
              <a:extLst>
                <a:ext uri="{FF2B5EF4-FFF2-40B4-BE49-F238E27FC236}">
                  <a16:creationId xmlns:a16="http://schemas.microsoft.com/office/drawing/2014/main" id="{76F045BD-A98B-4E02-83F2-FFB1A89EAF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F2E71B7E-BFF8-4843-B7D0-22045FFE3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0" name="Freeform 11">
            <a:extLst>
              <a:ext uri="{FF2B5EF4-FFF2-40B4-BE49-F238E27FC236}">
                <a16:creationId xmlns:a16="http://schemas.microsoft.com/office/drawing/2014/main" id="{332B447E-2E34-4E0E-9C81-372BC888A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809B993-8FEB-46DC-9CD7-69C95E2C9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2E89BD-EB84-7A1B-51F0-38D08588EBA7}"/>
              </a:ext>
            </a:extLst>
          </p:cNvPr>
          <p:cNvSpPr txBox="1"/>
          <p:nvPr/>
        </p:nvSpPr>
        <p:spPr>
          <a:xfrm>
            <a:off x="1259893" y="3101093"/>
            <a:ext cx="2454052" cy="3029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Panic in breathlessness</a:t>
            </a:r>
          </a:p>
        </p:txBody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1E9821DA-CF82-4DA7-A2E9-77C49ECD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67F90B71-DFD0-4AAD-BD8F-3D4A022F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06C0591A-8EBE-A92E-D908-78F627CF62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3621102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094979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A96ED90-EC65-43A4-B2EF-AF696BAA5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453429D0-CB53-4C03-878C-43C31F27E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AE3C0F14-CFB2-422D-8C27-C05900057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1166A2CB-8B53-43A6-9BA2-C7CC6CF29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23C00B90-9276-4889-9254-D7DD9B956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782B4B58-2BD8-44A1-BC1B-24CF171D5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087DFB3F-163E-427B-AD97-4D959AFA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3947E116-0E5F-4151-A266-838DCF74F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34E22B53-0CCD-4425-982E-FBD7A5AE5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71418348-352C-405D-843F-02F759C1A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D1D24C79-C716-4FA6-A27A-067085270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C55C2DE1-DCCA-4C79-B04A-781D1A3D9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C776F50F-14F4-475E-BCB7-17FC0785B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BDB0DA-68E7-4684-91C5-5AB2BFED4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9E72399C-BBC0-42A8-9748-4797554BE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48E248AF-3631-45B1-92F0-E06A965A1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C4D7FC8C-56F5-4922-A71A-33D64A292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B7F89C0C-EB85-419D-BB93-0206A2AFE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80ABA0D9-57B4-44A9-8807-4FE17D254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253C3D53-3C3B-4D58-A8FC-8D700F94D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EFA8FD5A-A185-4336-8F88-913947E4A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376A1771-7E82-4933-B181-ABB739D1C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9F2DAC55-7895-49FE-AC9C-A8E7013BE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4C22408E-5BCB-4876-A3FA-64F1AF28F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0F3149B3-9646-40F8-8C00-2D571CB08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76F045BD-A98B-4E02-83F2-FFB1A89EAF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F2E71B7E-BFF8-4843-B7D0-22045FFE3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332B447E-2E34-4E0E-9C81-372BC888A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809B993-8FEB-46DC-9CD7-69C95E2C9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1E9821DA-CF82-4DA7-A2E9-77C49ECD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67F90B71-DFD0-4AAD-BD8F-3D4A022F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7B1D1224-4D8A-B336-4E33-21B6A93F63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1671516"/>
              </p:ext>
            </p:extLst>
          </p:nvPr>
        </p:nvGraphicFramePr>
        <p:xfrm>
          <a:off x="4378591" y="316469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1981D05-EF02-8D68-C21D-A2C127ADFCEF}"/>
              </a:ext>
            </a:extLst>
          </p:cNvPr>
          <p:cNvSpPr txBox="1"/>
          <p:nvPr/>
        </p:nvSpPr>
        <p:spPr>
          <a:xfrm>
            <a:off x="1217059" y="3020806"/>
            <a:ext cx="23423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Impact of breathlessness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771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A96ED90-EC65-43A4-B2EF-AF696BAA5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453429D0-CB53-4C03-878C-43C31F27E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AE3C0F14-CFB2-422D-8C27-C05900057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1166A2CB-8B53-43A6-9BA2-C7CC6CF29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23C00B90-9276-4889-9254-D7DD9B956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782B4B58-2BD8-44A1-BC1B-24CF171D5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087DFB3F-163E-427B-AD97-4D959AFA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3947E116-0E5F-4151-A266-838DCF74F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34E22B53-0CCD-4425-982E-FBD7A5AE5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71418348-352C-405D-843F-02F759C1A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D1D24C79-C716-4FA6-A27A-067085270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C55C2DE1-DCCA-4C79-B04A-781D1A3D9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C776F50F-14F4-475E-BCB7-17FC0785B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6BDB0DA-68E7-4684-91C5-5AB2BFED4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9E72399C-BBC0-42A8-9748-4797554BE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48E248AF-3631-45B1-92F0-E06A965A1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C4D7FC8C-56F5-4922-A71A-33D64A292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B7F89C0C-EB85-419D-BB93-0206A2AFE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80ABA0D9-57B4-44A9-8807-4FE17D254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253C3D53-3C3B-4D58-A8FC-8D700F94D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EFA8FD5A-A185-4336-8F88-913947E4A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376A1771-7E82-4933-B181-ABB739D1C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9F2DAC55-7895-49FE-AC9C-A8E7013BE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4C22408E-5BCB-4876-A3FA-64F1AF28F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0F3149B3-9646-40F8-8C00-2D571CB08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76F045BD-A98B-4E02-83F2-FFB1A89EAF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F2E71B7E-BFF8-4843-B7D0-22045FFE3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332B447E-2E34-4E0E-9C81-372BC888A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809B993-8FEB-46DC-9CD7-69C95E2C9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1E9821DA-CF82-4DA7-A2E9-77C49ECD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67F90B71-DFD0-4AAD-BD8F-3D4A022F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186BCDD5-34B6-F59A-1AF1-CD76700B4D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4426426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44663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167AA7-0301-E72C-7ECC-4FD3ABD17901}"/>
              </a:ext>
            </a:extLst>
          </p:cNvPr>
          <p:cNvSpPr txBox="1"/>
          <p:nvPr/>
        </p:nvSpPr>
        <p:spPr>
          <a:xfrm>
            <a:off x="1066799" y="358929"/>
            <a:ext cx="586250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Breathlessness management</a:t>
            </a:r>
          </a:p>
          <a:p>
            <a:endParaRPr lang="en-GB" sz="3200" dirty="0"/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u="sng" dirty="0"/>
              <a:t>Non-pharmacological management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dirty="0"/>
              <a:t>   - Position, environment, companionship/ care support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dirty="0"/>
              <a:t>    -  Fan therapy – central facing, try before oxygen therapy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dirty="0"/>
              <a:t>    -  Oxygen therapy – nasal </a:t>
            </a:r>
            <a:r>
              <a:rPr lang="en-GB" altLang="en-US" sz="1600" dirty="0" err="1"/>
              <a:t>cannuli</a:t>
            </a:r>
            <a:r>
              <a:rPr lang="en-GB" altLang="en-US" sz="1600" dirty="0"/>
              <a:t> (? Oxygen condenser)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u="sng" dirty="0"/>
              <a:t>Pharmacological management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dirty="0"/>
              <a:t>   - low dose morphine (2.5mg </a:t>
            </a:r>
            <a:r>
              <a:rPr lang="en-GB" altLang="en-US" sz="1600" dirty="0" err="1"/>
              <a:t>oramorph</a:t>
            </a:r>
            <a:r>
              <a:rPr lang="en-GB" altLang="en-US" sz="1600" dirty="0"/>
              <a:t> liquid 4 </a:t>
            </a:r>
            <a:r>
              <a:rPr lang="en-GB" altLang="en-US" sz="1600" dirty="0" err="1"/>
              <a:t>hrly</a:t>
            </a:r>
            <a:r>
              <a:rPr lang="en-GB" altLang="en-US" sz="1600" dirty="0"/>
              <a:t>)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dirty="0"/>
              <a:t>    -  Benzodiazepines (regular Diazepam/PRN 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dirty="0"/>
              <a:t>         Lorazepam 0.5 -1mg)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dirty="0"/>
              <a:t>    -  Bronchodilators – nebulizer/</a:t>
            </a:r>
            <a:r>
              <a:rPr lang="en-GB" altLang="en-US" sz="1600" dirty="0" err="1"/>
              <a:t>volumatic</a:t>
            </a:r>
            <a:endParaRPr lang="en-GB" altLang="en-US" sz="1600" dirty="0"/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dirty="0"/>
              <a:t>     - Steroid therapy (Dexamethasone – useful in lung metastases, bronchospasm &amp; tumour mass    </a:t>
            </a:r>
            <a:endParaRPr lang="en-US" altLang="en-US" sz="1600" dirty="0"/>
          </a:p>
          <a:p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EE8A16-B561-E9CB-141C-D3C8652FF42E}"/>
              </a:ext>
            </a:extLst>
          </p:cNvPr>
          <p:cNvSpPr txBox="1"/>
          <p:nvPr/>
        </p:nvSpPr>
        <p:spPr>
          <a:xfrm>
            <a:off x="7197754" y="1392572"/>
            <a:ext cx="4521666" cy="451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u="sng" dirty="0"/>
              <a:t>Coping strategies</a:t>
            </a:r>
            <a:endParaRPr lang="en-GB" altLang="en-US" sz="1600" b="1" u="sng" dirty="0"/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dirty="0"/>
              <a:t>      - Goal setting/adaptation  -  maximise quality of life 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dirty="0"/>
              <a:t>      - Breathing retraining/control techniques – taking control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en-GB" altLang="en-US" sz="1600" dirty="0"/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u="sng" dirty="0"/>
              <a:t>Cognitive strategies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dirty="0"/>
              <a:t>      - Explore understanding – practical advice and support &amp;  information giving  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dirty="0"/>
              <a:t>      - Anxiety management – relaxation/distraction techniques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en-GB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3234084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D199F4-3998-C9FF-D6CD-7F8D49282975}"/>
              </a:ext>
            </a:extLst>
          </p:cNvPr>
          <p:cNvSpPr txBox="1"/>
          <p:nvPr/>
        </p:nvSpPr>
        <p:spPr>
          <a:xfrm>
            <a:off x="696286" y="704675"/>
            <a:ext cx="2885813" cy="3621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Mouth care</a:t>
            </a:r>
          </a:p>
          <a:p>
            <a:endParaRPr lang="en-GB" sz="3200" dirty="0"/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GB" altLang="en-US" sz="1400" dirty="0"/>
              <a:t>For a dry mouth: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400" dirty="0"/>
              <a:t>Keep lips moist,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400" dirty="0"/>
              <a:t>Regular fluids,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400" dirty="0"/>
              <a:t>Mouth washes,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400" dirty="0"/>
              <a:t>Suck ice,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400" dirty="0"/>
              <a:t>De-mister,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400" dirty="0"/>
              <a:t>Pineapple,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400" dirty="0"/>
              <a:t>Citrus/gum</a:t>
            </a:r>
            <a:endParaRPr lang="en-GB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2A4439-511A-A5E1-E690-BC5558305CCA}"/>
              </a:ext>
            </a:extLst>
          </p:cNvPr>
          <p:cNvSpPr txBox="1"/>
          <p:nvPr/>
        </p:nvSpPr>
        <p:spPr>
          <a:xfrm>
            <a:off x="3422708" y="1644242"/>
            <a:ext cx="288581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buClr>
                <a:schemeClr val="accent2"/>
              </a:buClr>
            </a:pPr>
            <a:r>
              <a:rPr lang="en-GB" altLang="en-US" sz="1400" dirty="0"/>
              <a:t>Oral thrush “Candida”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400" dirty="0"/>
              <a:t>White plaques on tongue cheeks soft palate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400" dirty="0"/>
              <a:t>Mouth sore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400" dirty="0"/>
              <a:t>Treatment: Nystatin drops/lozenges on CLEAN MOUTH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400" dirty="0"/>
              <a:t>Daktarin/Ketoconazole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7D4F86-8FD6-E294-D78E-5361794D5F94}"/>
              </a:ext>
            </a:extLst>
          </p:cNvPr>
          <p:cNvSpPr txBox="1"/>
          <p:nvPr/>
        </p:nvSpPr>
        <p:spPr>
          <a:xfrm>
            <a:off x="6744749" y="1635853"/>
            <a:ext cx="2776756" cy="2313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buClr>
                <a:schemeClr val="accent2"/>
              </a:buClr>
              <a:defRPr/>
            </a:pPr>
            <a:r>
              <a:rPr lang="en-GB" altLang="en-US" sz="1400" dirty="0"/>
              <a:t>Ulcers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en-US" sz="1400" dirty="0"/>
              <a:t>Can be due to poor oral care, infection, debility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en-US" sz="1400" dirty="0"/>
              <a:t>Good mouth care, moisture,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en-US" sz="1400" dirty="0"/>
              <a:t>Nystatin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en-US" sz="1400" dirty="0" err="1"/>
              <a:t>Bonjela</a:t>
            </a:r>
            <a:r>
              <a:rPr lang="en-GB" altLang="en-US" sz="1400" dirty="0"/>
              <a:t>/</a:t>
            </a:r>
            <a:r>
              <a:rPr lang="en-GB" altLang="en-US" sz="1400" dirty="0" err="1"/>
              <a:t>Orabase</a:t>
            </a:r>
            <a:endParaRPr lang="en-GB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991051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A96ED90-EC65-43A4-B2EF-AF696BAA5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05" name="Freeform 11">
              <a:extLst>
                <a:ext uri="{FF2B5EF4-FFF2-40B4-BE49-F238E27FC236}">
                  <a16:creationId xmlns:a16="http://schemas.microsoft.com/office/drawing/2014/main" id="{453429D0-CB53-4C03-878C-43C31F27E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6" name="Freeform 12">
              <a:extLst>
                <a:ext uri="{FF2B5EF4-FFF2-40B4-BE49-F238E27FC236}">
                  <a16:creationId xmlns:a16="http://schemas.microsoft.com/office/drawing/2014/main" id="{AE3C0F14-CFB2-422D-8C27-C05900057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" name="Freeform 13">
              <a:extLst>
                <a:ext uri="{FF2B5EF4-FFF2-40B4-BE49-F238E27FC236}">
                  <a16:creationId xmlns:a16="http://schemas.microsoft.com/office/drawing/2014/main" id="{1166A2CB-8B53-43A6-9BA2-C7CC6CF29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8" name="Freeform 14">
              <a:extLst>
                <a:ext uri="{FF2B5EF4-FFF2-40B4-BE49-F238E27FC236}">
                  <a16:creationId xmlns:a16="http://schemas.microsoft.com/office/drawing/2014/main" id="{23C00B90-9276-4889-9254-D7DD9B956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9" name="Freeform 15">
              <a:extLst>
                <a:ext uri="{FF2B5EF4-FFF2-40B4-BE49-F238E27FC236}">
                  <a16:creationId xmlns:a16="http://schemas.microsoft.com/office/drawing/2014/main" id="{782B4B58-2BD8-44A1-BC1B-24CF171D5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Freeform 16">
              <a:extLst>
                <a:ext uri="{FF2B5EF4-FFF2-40B4-BE49-F238E27FC236}">
                  <a16:creationId xmlns:a16="http://schemas.microsoft.com/office/drawing/2014/main" id="{087DFB3F-163E-427B-AD97-4D959AFA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1" name="Freeform 17">
              <a:extLst>
                <a:ext uri="{FF2B5EF4-FFF2-40B4-BE49-F238E27FC236}">
                  <a16:creationId xmlns:a16="http://schemas.microsoft.com/office/drawing/2014/main" id="{3947E116-0E5F-4151-A266-838DCF74F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" name="Freeform 18">
              <a:extLst>
                <a:ext uri="{FF2B5EF4-FFF2-40B4-BE49-F238E27FC236}">
                  <a16:creationId xmlns:a16="http://schemas.microsoft.com/office/drawing/2014/main" id="{34E22B53-0CCD-4425-982E-FBD7A5AE5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Freeform 19">
              <a:extLst>
                <a:ext uri="{FF2B5EF4-FFF2-40B4-BE49-F238E27FC236}">
                  <a16:creationId xmlns:a16="http://schemas.microsoft.com/office/drawing/2014/main" id="{71418348-352C-405D-843F-02F759C1A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4" name="Freeform 20">
              <a:extLst>
                <a:ext uri="{FF2B5EF4-FFF2-40B4-BE49-F238E27FC236}">
                  <a16:creationId xmlns:a16="http://schemas.microsoft.com/office/drawing/2014/main" id="{D1D24C79-C716-4FA6-A27A-067085270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5" name="Freeform 21">
              <a:extLst>
                <a:ext uri="{FF2B5EF4-FFF2-40B4-BE49-F238E27FC236}">
                  <a16:creationId xmlns:a16="http://schemas.microsoft.com/office/drawing/2014/main" id="{C55C2DE1-DCCA-4C79-B04A-781D1A3D9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6" name="Freeform 22">
              <a:extLst>
                <a:ext uri="{FF2B5EF4-FFF2-40B4-BE49-F238E27FC236}">
                  <a16:creationId xmlns:a16="http://schemas.microsoft.com/office/drawing/2014/main" id="{C776F50F-14F4-475E-BCB7-17FC0785B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46BDB0DA-68E7-4684-91C5-5AB2BFED4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9" name="Freeform 27">
              <a:extLst>
                <a:ext uri="{FF2B5EF4-FFF2-40B4-BE49-F238E27FC236}">
                  <a16:creationId xmlns:a16="http://schemas.microsoft.com/office/drawing/2014/main" id="{9E72399C-BBC0-42A8-9748-4797554BE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0" name="Freeform 28">
              <a:extLst>
                <a:ext uri="{FF2B5EF4-FFF2-40B4-BE49-F238E27FC236}">
                  <a16:creationId xmlns:a16="http://schemas.microsoft.com/office/drawing/2014/main" id="{48E248AF-3631-45B1-92F0-E06A965A1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1" name="Freeform 29">
              <a:extLst>
                <a:ext uri="{FF2B5EF4-FFF2-40B4-BE49-F238E27FC236}">
                  <a16:creationId xmlns:a16="http://schemas.microsoft.com/office/drawing/2014/main" id="{C4D7FC8C-56F5-4922-A71A-33D64A292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2" name="Freeform 30">
              <a:extLst>
                <a:ext uri="{FF2B5EF4-FFF2-40B4-BE49-F238E27FC236}">
                  <a16:creationId xmlns:a16="http://schemas.microsoft.com/office/drawing/2014/main" id="{B7F89C0C-EB85-419D-BB93-0206A2AFE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Freeform 31">
              <a:extLst>
                <a:ext uri="{FF2B5EF4-FFF2-40B4-BE49-F238E27FC236}">
                  <a16:creationId xmlns:a16="http://schemas.microsoft.com/office/drawing/2014/main" id="{80ABA0D9-57B4-44A9-8807-4FE17D254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" name="Freeform 32">
              <a:extLst>
                <a:ext uri="{FF2B5EF4-FFF2-40B4-BE49-F238E27FC236}">
                  <a16:creationId xmlns:a16="http://schemas.microsoft.com/office/drawing/2014/main" id="{253C3D53-3C3B-4D58-A8FC-8D700F94D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" name="Freeform 33">
              <a:extLst>
                <a:ext uri="{FF2B5EF4-FFF2-40B4-BE49-F238E27FC236}">
                  <a16:creationId xmlns:a16="http://schemas.microsoft.com/office/drawing/2014/main" id="{EFA8FD5A-A185-4336-8F88-913947E4A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6" name="Freeform 34">
              <a:extLst>
                <a:ext uri="{FF2B5EF4-FFF2-40B4-BE49-F238E27FC236}">
                  <a16:creationId xmlns:a16="http://schemas.microsoft.com/office/drawing/2014/main" id="{376A1771-7E82-4933-B181-ABB739D1C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7" name="Freeform 35">
              <a:extLst>
                <a:ext uri="{FF2B5EF4-FFF2-40B4-BE49-F238E27FC236}">
                  <a16:creationId xmlns:a16="http://schemas.microsoft.com/office/drawing/2014/main" id="{9F2DAC55-7895-49FE-AC9C-A8E7013BE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8" name="Freeform 36">
              <a:extLst>
                <a:ext uri="{FF2B5EF4-FFF2-40B4-BE49-F238E27FC236}">
                  <a16:creationId xmlns:a16="http://schemas.microsoft.com/office/drawing/2014/main" id="{4C22408E-5BCB-4876-A3FA-64F1AF28F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9" name="Freeform 37">
              <a:extLst>
                <a:ext uri="{FF2B5EF4-FFF2-40B4-BE49-F238E27FC236}">
                  <a16:creationId xmlns:a16="http://schemas.microsoft.com/office/drawing/2014/main" id="{0F3149B3-9646-40F8-8C00-2D571CB08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0" name="Freeform 38">
              <a:extLst>
                <a:ext uri="{FF2B5EF4-FFF2-40B4-BE49-F238E27FC236}">
                  <a16:creationId xmlns:a16="http://schemas.microsoft.com/office/drawing/2014/main" id="{76F045BD-A98B-4E02-83F2-FFB1A89EAF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32" name="Rectangle 131">
            <a:extLst>
              <a:ext uri="{FF2B5EF4-FFF2-40B4-BE49-F238E27FC236}">
                <a16:creationId xmlns:a16="http://schemas.microsoft.com/office/drawing/2014/main" id="{F2E71B7E-BFF8-4843-B7D0-22045FFE3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34" name="Freeform 11">
            <a:extLst>
              <a:ext uri="{FF2B5EF4-FFF2-40B4-BE49-F238E27FC236}">
                <a16:creationId xmlns:a16="http://schemas.microsoft.com/office/drawing/2014/main" id="{332B447E-2E34-4E0E-9C81-372BC888A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39A60F59-CC8F-44DB-B57D-EBA0C3A9E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B8AD49-ECB6-C8D2-58B5-4AD866A38D5D}"/>
              </a:ext>
            </a:extLst>
          </p:cNvPr>
          <p:cNvSpPr txBox="1"/>
          <p:nvPr/>
        </p:nvSpPr>
        <p:spPr>
          <a:xfrm>
            <a:off x="1794897" y="624110"/>
            <a:ext cx="9712998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Mouthcare in final days of life</a:t>
            </a:r>
            <a:endParaRPr lang="en-US" sz="36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ct val="0"/>
              </a:spcBef>
              <a:spcAft>
                <a:spcPts val="600"/>
              </a:spcAft>
            </a:pPr>
            <a:endParaRPr lang="en-US" sz="36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98235451-0514-46C2-AC4E-7D2141B34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40" name="Freeform 11">
            <a:extLst>
              <a:ext uri="{FF2B5EF4-FFF2-40B4-BE49-F238E27FC236}">
                <a16:creationId xmlns:a16="http://schemas.microsoft.com/office/drawing/2014/main" id="{0CA83327-46BA-4C48-9DD0-FE3331ED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59" name="TextBox 1">
            <a:extLst>
              <a:ext uri="{FF2B5EF4-FFF2-40B4-BE49-F238E27FC236}">
                <a16:creationId xmlns:a16="http://schemas.microsoft.com/office/drawing/2014/main" id="{6C84B2AD-E628-5872-CDA4-FFEF0D236A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2352821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33974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06601" y="816638"/>
            <a:ext cx="2525519" cy="5224724"/>
          </a:xfrm>
        </p:spPr>
        <p:txBody>
          <a:bodyPr anchor="ctr">
            <a:normAutofit/>
          </a:bodyPr>
          <a:lstStyle/>
          <a:p>
            <a:r>
              <a: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In-patients - Palliative </a:t>
            </a:r>
            <a:br>
              <a:rPr lang="en-GB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14722" y="816638"/>
            <a:ext cx="3464779" cy="5224724"/>
          </a:xfrm>
        </p:spPr>
        <p:txBody>
          <a:bodyPr anchor="ctr">
            <a:normAutofit/>
          </a:bodyPr>
          <a:lstStyle/>
          <a:p>
            <a:pPr marL="82296" indent="0">
              <a:lnSpc>
                <a:spcPct val="90000"/>
              </a:lnSpc>
              <a:buNone/>
            </a:pPr>
            <a:r>
              <a:rPr lang="en-GB" sz="1400" b="1" dirty="0">
                <a:latin typeface="Calibri" panose="020F0502020204030204" pitchFamily="34" charset="0"/>
              </a:rPr>
              <a:t>When to Refer</a:t>
            </a:r>
          </a:p>
          <a:p>
            <a:pPr marL="457200" indent="-457200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</a:rPr>
              <a:t>Patients with a palliative diagnosis that have Complex physical, psychological, social, financial and spiritual distress that cannot be managed by the ward. </a:t>
            </a:r>
          </a:p>
          <a:p>
            <a:pPr marL="457200" indent="-457200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</a:rPr>
              <a:t>Emotional support for patients/carers and family.</a:t>
            </a:r>
          </a:p>
          <a:p>
            <a:pPr marL="457200" indent="-457200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</a:rPr>
              <a:t>Support surrounding advanced care planning.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GB" sz="1400" b="1" dirty="0">
                <a:latin typeface="Calibri" panose="020F0502020204030204" pitchFamily="34" charset="0"/>
              </a:rPr>
              <a:t>How to refer</a:t>
            </a:r>
          </a:p>
          <a:p>
            <a:pPr marL="457200" indent="-457200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</a:rPr>
              <a:t>Refer via </a:t>
            </a:r>
            <a:r>
              <a:rPr lang="en-GB" sz="1400" dirty="0" err="1">
                <a:latin typeface="Calibri" panose="020F0502020204030204" pitchFamily="34" charset="0"/>
              </a:rPr>
              <a:t>careflow</a:t>
            </a:r>
            <a:r>
              <a:rPr lang="en-GB" sz="1400" dirty="0">
                <a:latin typeface="Calibri" panose="020F0502020204030204" pitchFamily="34" charset="0"/>
              </a:rPr>
              <a:t>, these referrals will be triaged. Urgent referrals are seen within 1 working day, non-urgent referrals are seen with 1-2 working days.</a:t>
            </a:r>
          </a:p>
          <a:p>
            <a:pPr marL="457200" indent="-457200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</a:rPr>
              <a:t>For urgent referrals bleep 099 and a member of the team will be in contact to discuss the referral ASAP.</a:t>
            </a:r>
          </a:p>
          <a:p>
            <a:pPr marL="457200" indent="-457200">
              <a:lnSpc>
                <a:spcPct val="90000"/>
              </a:lnSpc>
            </a:pPr>
            <a:r>
              <a:rPr lang="en-GB" sz="1400" dirty="0">
                <a:latin typeface="Calibri" panose="020F0502020204030204" pitchFamily="34" charset="0"/>
              </a:rPr>
              <a:t>If specialist advice needed </a:t>
            </a:r>
            <a:r>
              <a:rPr lang="en-US" sz="1400" dirty="0">
                <a:latin typeface="Calibri" panose="020F0502020204030204" pitchFamily="34" charset="0"/>
              </a:rPr>
              <a:t>OOH’s contact Palliative SPR via Switchboard.</a:t>
            </a:r>
          </a:p>
          <a:p>
            <a:pPr>
              <a:lnSpc>
                <a:spcPct val="90000"/>
              </a:lnSpc>
            </a:pPr>
            <a:endParaRPr lang="en-GB" sz="1400" dirty="0"/>
          </a:p>
        </p:txBody>
      </p:sp>
      <p:sp>
        <p:nvSpPr>
          <p:cNvPr id="2" name="Rectangle 1"/>
          <p:cNvSpPr/>
          <p:nvPr/>
        </p:nvSpPr>
        <p:spPr>
          <a:xfrm>
            <a:off x="-2861840" y="1124744"/>
            <a:ext cx="756084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200" dirty="0"/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A37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2A376"/>
              </a:buClr>
              <a:buSzPct val="85000"/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325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F09681-407A-4065-F967-3B0BCE8886F7}"/>
              </a:ext>
            </a:extLst>
          </p:cNvPr>
          <p:cNvSpPr txBox="1"/>
          <p:nvPr/>
        </p:nvSpPr>
        <p:spPr>
          <a:xfrm>
            <a:off x="1747707" y="453005"/>
            <a:ext cx="4502092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Nausea and vomiting</a:t>
            </a:r>
          </a:p>
          <a:p>
            <a:endParaRPr lang="en-GB" sz="3200" dirty="0"/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Size of the problem…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Prevalence of nausea in all pts with advanced cancer is 20-30%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This rises to 70% in last week of life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20% of patients with advanced cancer develop vomiting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N &amp; V is highest in gynaecology pts (42%)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Advanced stomach cancer 36%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30% taking morphine have nausea in the 1</a:t>
            </a:r>
            <a:r>
              <a:rPr lang="en-GB" altLang="en-US" baseline="30000" dirty="0"/>
              <a:t>st</a:t>
            </a:r>
            <a:r>
              <a:rPr lang="en-GB" altLang="en-US" dirty="0"/>
              <a:t> week of taking</a:t>
            </a:r>
          </a:p>
          <a:p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6FF9F8-1ED6-ECBC-0F10-11526031A8F7}"/>
              </a:ext>
            </a:extLst>
          </p:cNvPr>
          <p:cNvSpPr txBox="1"/>
          <p:nvPr/>
        </p:nvSpPr>
        <p:spPr>
          <a:xfrm>
            <a:off x="7323589" y="1384183"/>
            <a:ext cx="450209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800" b="1" dirty="0"/>
              <a:t>NAUSEA</a:t>
            </a:r>
          </a:p>
          <a:p>
            <a:pPr eaLnBrk="1" hangingPunct="1">
              <a:lnSpc>
                <a:spcPct val="150000"/>
              </a:lnSpc>
              <a:buClr>
                <a:schemeClr val="accent2"/>
              </a:buClr>
            </a:pPr>
            <a:r>
              <a:rPr lang="en-GB" altLang="en-US" sz="1800" dirty="0"/>
              <a:t>Unpleasant sensation in upper G.I.T. accompanied by the urge to vomit.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800" b="1" dirty="0"/>
              <a:t>RETCHING</a:t>
            </a:r>
          </a:p>
          <a:p>
            <a:pPr eaLnBrk="1" hangingPunct="1">
              <a:lnSpc>
                <a:spcPct val="150000"/>
              </a:lnSpc>
              <a:buClr>
                <a:schemeClr val="accent2"/>
              </a:buClr>
            </a:pPr>
            <a:r>
              <a:rPr lang="en-GB" altLang="en-US" sz="1800" dirty="0"/>
              <a:t>Rhythmic, laboured, spasmodic movements of the diaphragm &amp; abdominal muscles. Usually accompanied by nausea &amp; may precede or alternate with vomiting.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800" b="1" dirty="0"/>
              <a:t>VOMITING</a:t>
            </a:r>
          </a:p>
          <a:p>
            <a:pPr eaLnBrk="1" hangingPunct="1">
              <a:lnSpc>
                <a:spcPct val="150000"/>
              </a:lnSpc>
              <a:buClr>
                <a:schemeClr val="accent2"/>
              </a:buClr>
            </a:pPr>
            <a:r>
              <a:rPr lang="en-GB" altLang="en-US" sz="1800" dirty="0"/>
              <a:t>Forceful expulsion of the contents of the G.I.T. through the mouth.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739818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19CE34-ED7A-6FF9-F353-805B8FFA5E5E}"/>
              </a:ext>
            </a:extLst>
          </p:cNvPr>
          <p:cNvSpPr txBox="1"/>
          <p:nvPr/>
        </p:nvSpPr>
        <p:spPr>
          <a:xfrm>
            <a:off x="2038526" y="260059"/>
            <a:ext cx="7432646" cy="6971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Causes</a:t>
            </a:r>
          </a:p>
          <a:p>
            <a:endParaRPr lang="en-GB" sz="3200" dirty="0"/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b="1" dirty="0"/>
              <a:t>Gastro-intestinal: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dirty="0"/>
              <a:t>Pharyngeal irritation, gastric stasis, constipation, bowel obstruction, irritation of GI tract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b="1" dirty="0"/>
              <a:t>Metabolic: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dirty="0"/>
              <a:t>Hypercalcaemia, infection, liver failure, renal failure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b="1" dirty="0"/>
              <a:t>Drugs: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dirty="0"/>
              <a:t>opioids, antibiotics, anticonvulsants, digoxin, chemotherapy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b="1" dirty="0"/>
              <a:t>Central Nervous System: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dirty="0"/>
              <a:t>motion sickness, unpleasant odours, taste changes, raised intracranial pressure, cerebral radiotherapy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b="1" dirty="0"/>
              <a:t>Psychological: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dirty="0"/>
              <a:t>Pain, fear and anxiety, anticipating sickness 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228978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6C44A8-CD43-9108-A227-6F4F64FF6DAC}"/>
              </a:ext>
            </a:extLst>
          </p:cNvPr>
          <p:cNvSpPr txBox="1"/>
          <p:nvPr/>
        </p:nvSpPr>
        <p:spPr>
          <a:xfrm>
            <a:off x="2013358" y="713064"/>
            <a:ext cx="7550092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Assessment</a:t>
            </a:r>
          </a:p>
          <a:p>
            <a:endParaRPr lang="en-GB" sz="3200" dirty="0"/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dirty="0"/>
              <a:t>Onset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dirty="0"/>
              <a:t>Exclude expectoration or </a:t>
            </a:r>
            <a:r>
              <a:rPr lang="en-GB" dirty="0" err="1"/>
              <a:t>reguritation</a:t>
            </a:r>
            <a:endParaRPr lang="en-GB" dirty="0"/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dirty="0"/>
              <a:t>Pattern - volume, colour, smell, blood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dirty="0"/>
              <a:t>Precipitating factors - smells e.g. fungating wounds, food, tobacco, perfume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dirty="0"/>
              <a:t>Disease status - ?spread e.g. brain, liver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dirty="0"/>
              <a:t>Raised Corrected Calcium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dirty="0"/>
              <a:t>Constipation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dirty="0"/>
              <a:t>Recent treatment - chemotherapy, radiotherapy, medications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453433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49AACA-8BAF-D25A-AA2E-9CB3E9170B32}"/>
              </a:ext>
            </a:extLst>
          </p:cNvPr>
          <p:cNvSpPr txBox="1"/>
          <p:nvPr/>
        </p:nvSpPr>
        <p:spPr>
          <a:xfrm>
            <a:off x="2030136" y="755009"/>
            <a:ext cx="69460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Correct the correctable </a:t>
            </a:r>
          </a:p>
          <a:p>
            <a:endParaRPr lang="en-GB" sz="3200" dirty="0"/>
          </a:p>
          <a:p>
            <a:pPr marL="285750" indent="-285750" eaLnBrk="1" hangingPunct="1">
              <a:lnSpc>
                <a:spcPct val="20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Drugs				          review medication</a:t>
            </a:r>
          </a:p>
          <a:p>
            <a:pPr marL="285750" indent="-285750" eaLnBrk="1" hangingPunct="1">
              <a:lnSpc>
                <a:spcPct val="20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Anxiety				   anxiolytics, reassurance</a:t>
            </a:r>
          </a:p>
          <a:p>
            <a:pPr marL="285750" indent="-285750" eaLnBrk="1" hangingPunct="1">
              <a:lnSpc>
                <a:spcPct val="20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Brain metastases		   steroids</a:t>
            </a:r>
          </a:p>
          <a:p>
            <a:pPr marL="285750" indent="-285750" eaLnBrk="1" hangingPunct="1">
              <a:lnSpc>
                <a:spcPct val="20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Gastritis				   ranitidine, PPI</a:t>
            </a:r>
          </a:p>
          <a:p>
            <a:pPr marL="285750" indent="-285750" eaLnBrk="1" hangingPunct="1">
              <a:lnSpc>
                <a:spcPct val="20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Cough				   antitussives/opioids</a:t>
            </a:r>
          </a:p>
          <a:p>
            <a:pPr marL="285750" indent="-285750" eaLnBrk="1" hangingPunct="1">
              <a:lnSpc>
                <a:spcPct val="20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Constipation			   laxatives</a:t>
            </a:r>
          </a:p>
          <a:p>
            <a:pPr marL="285750" indent="-285750" eaLnBrk="1" hangingPunct="1">
              <a:lnSpc>
                <a:spcPct val="20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UTI 			                 antibiotics</a:t>
            </a:r>
          </a:p>
          <a:p>
            <a:pPr marL="285750" indent="-285750" eaLnBrk="1" hangingPunct="1">
              <a:lnSpc>
                <a:spcPct val="20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Hypercalcaemia	          bisphosphonates </a:t>
            </a:r>
          </a:p>
          <a:p>
            <a:endParaRPr lang="en-GB" sz="3200" dirty="0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BFA51D30-0397-911C-48BD-C34023DCE341}"/>
              </a:ext>
            </a:extLst>
          </p:cNvPr>
          <p:cNvSpPr/>
          <p:nvPr/>
        </p:nvSpPr>
        <p:spPr>
          <a:xfrm>
            <a:off x="3724712" y="1996580"/>
            <a:ext cx="847288" cy="260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D12C6084-E1B3-6C04-E653-9C7F3F8AE134}"/>
              </a:ext>
            </a:extLst>
          </p:cNvPr>
          <p:cNvSpPr/>
          <p:nvPr/>
        </p:nvSpPr>
        <p:spPr>
          <a:xfrm>
            <a:off x="3724712" y="2617365"/>
            <a:ext cx="964734" cy="260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16F003B-A298-B765-E416-DD59D3D4D1AA}"/>
              </a:ext>
            </a:extLst>
          </p:cNvPr>
          <p:cNvSpPr/>
          <p:nvPr/>
        </p:nvSpPr>
        <p:spPr>
          <a:xfrm>
            <a:off x="4513277" y="3108120"/>
            <a:ext cx="352338" cy="260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80CE17E-E9E8-B3C0-F11C-A541A2550649}"/>
              </a:ext>
            </a:extLst>
          </p:cNvPr>
          <p:cNvSpPr/>
          <p:nvPr/>
        </p:nvSpPr>
        <p:spPr>
          <a:xfrm>
            <a:off x="3590488" y="3682767"/>
            <a:ext cx="1098958" cy="260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D22723EE-7847-B76C-1171-92EDB58D88D3}"/>
              </a:ext>
            </a:extLst>
          </p:cNvPr>
          <p:cNvSpPr/>
          <p:nvPr/>
        </p:nvSpPr>
        <p:spPr>
          <a:xfrm>
            <a:off x="3544348" y="4173522"/>
            <a:ext cx="1208015" cy="260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3A10A44-EDAE-BAF1-9EEA-18CB156C6F89}"/>
              </a:ext>
            </a:extLst>
          </p:cNvPr>
          <p:cNvSpPr/>
          <p:nvPr/>
        </p:nvSpPr>
        <p:spPr>
          <a:xfrm>
            <a:off x="4139967" y="4748169"/>
            <a:ext cx="612396" cy="260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6AD49752-20CF-4868-469A-CC0C1E8E48A5}"/>
              </a:ext>
            </a:extLst>
          </p:cNvPr>
          <p:cNvSpPr/>
          <p:nvPr/>
        </p:nvSpPr>
        <p:spPr>
          <a:xfrm>
            <a:off x="3263316" y="5230535"/>
            <a:ext cx="1409351" cy="3649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F9695D1-199E-E1C9-5D14-6DBBE0F17C27}"/>
              </a:ext>
            </a:extLst>
          </p:cNvPr>
          <p:cNvSpPr/>
          <p:nvPr/>
        </p:nvSpPr>
        <p:spPr>
          <a:xfrm>
            <a:off x="4513277" y="5876488"/>
            <a:ext cx="352338" cy="2600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4416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00D401-2CF1-2EDE-92E1-2CB4283C588A}"/>
              </a:ext>
            </a:extLst>
          </p:cNvPr>
          <p:cNvSpPr txBox="1"/>
          <p:nvPr/>
        </p:nvSpPr>
        <p:spPr>
          <a:xfrm>
            <a:off x="1887523" y="553673"/>
            <a:ext cx="8187655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Anti-emetics</a:t>
            </a:r>
          </a:p>
          <a:p>
            <a:endParaRPr lang="en-GB" sz="3200" dirty="0"/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Chosen according to suspected cause of vomiting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Combinations should have different, but not opposing mechanisms of action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 err="1"/>
              <a:t>Metoclopromide</a:t>
            </a:r>
            <a:r>
              <a:rPr lang="en-GB" altLang="en-US" dirty="0"/>
              <a:t>, </a:t>
            </a:r>
            <a:r>
              <a:rPr lang="en-GB" altLang="en-US" dirty="0" err="1"/>
              <a:t>cyclizine</a:t>
            </a:r>
            <a:r>
              <a:rPr lang="en-GB" altLang="en-US" dirty="0"/>
              <a:t>, levomepromazine most commonly used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If lose oral route or vomiting severe would need to consider alternative route of administration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e.g. via syringe driver/PRN anti-emetics sub-cutaneous 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91521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BEFB8E-7D7D-8B21-79FA-542A484FA19A}"/>
              </a:ext>
            </a:extLst>
          </p:cNvPr>
          <p:cNvSpPr txBox="1"/>
          <p:nvPr/>
        </p:nvSpPr>
        <p:spPr>
          <a:xfrm>
            <a:off x="1417739" y="1015068"/>
            <a:ext cx="4840448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u="sng" dirty="0"/>
              <a:t>Metoclopramide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Most commonly used anti-emetic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Useful for gastric stasis and squashed stomach syndrome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Usually 10mg po </a:t>
            </a:r>
            <a:r>
              <a:rPr lang="en-GB" altLang="en-US" dirty="0" err="1"/>
              <a:t>qds</a:t>
            </a:r>
            <a:r>
              <a:rPr lang="en-GB" altLang="en-US" dirty="0"/>
              <a:t> but can be used in higher doses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u="sng" dirty="0" err="1"/>
              <a:t>Cyclizine</a:t>
            </a:r>
            <a:endParaRPr lang="en-GB" altLang="en-US" u="sng" dirty="0"/>
          </a:p>
          <a:p>
            <a:pPr marL="742950" lvl="1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Central and antimuscarinic effect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Useful for raised intracranial pressure, constipation &amp; intestinal obstruction and in combination with haloperidol if cause unknown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Usual dose 50mg </a:t>
            </a:r>
            <a:r>
              <a:rPr lang="en-GB" altLang="en-US" dirty="0" err="1"/>
              <a:t>tds</a:t>
            </a:r>
            <a:r>
              <a:rPr lang="en-GB" altLang="en-US" dirty="0"/>
              <a:t> or prn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140708-7F53-66F6-E939-C666FB110623}"/>
              </a:ext>
            </a:extLst>
          </p:cNvPr>
          <p:cNvSpPr txBox="1"/>
          <p:nvPr/>
        </p:nvSpPr>
        <p:spPr>
          <a:xfrm>
            <a:off x="6979640" y="1098958"/>
            <a:ext cx="493272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u="sng" dirty="0"/>
              <a:t>Levomepromazine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Broad spectrum anti-emetic acts at several sites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Useful where other anti-emetics fail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Side effect of sedation can occur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Usual dose 6.25mg – 12.5mg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u="sng" dirty="0"/>
              <a:t>Haloperidol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Acts on dopamine receptors in chemoreceptor trigger zone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Anti-emetic of choice in opioid induced vomiting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Usual dose 1.5mg stat &amp; OD/BD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26717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2F64B4-ACDE-6BEE-1A37-45FB76EB2F79}"/>
              </a:ext>
            </a:extLst>
          </p:cNvPr>
          <p:cNvSpPr txBox="1"/>
          <p:nvPr/>
        </p:nvSpPr>
        <p:spPr>
          <a:xfrm>
            <a:off x="1862356" y="687897"/>
            <a:ext cx="668602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Non-drug treatment</a:t>
            </a:r>
          </a:p>
          <a:p>
            <a:endParaRPr lang="en-GB" sz="3200" dirty="0"/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A calm environment, away from sight and smell of food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Avoid preparing food - ? Role change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Small amounts of diet (snacks) but often, rather than large meals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Ensure good mouth care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Ensure easy access to vomit bowls and tissues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Maintain privacy and dignity, often vomiting can isolate the patient from others.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1507169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D24692-BBC1-6374-F07C-94476775A13B}"/>
              </a:ext>
            </a:extLst>
          </p:cNvPr>
          <p:cNvSpPr txBox="1"/>
          <p:nvPr/>
        </p:nvSpPr>
        <p:spPr>
          <a:xfrm>
            <a:off x="1946246" y="721453"/>
            <a:ext cx="783531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Confusion</a:t>
            </a:r>
          </a:p>
          <a:p>
            <a:pPr marL="285750" indent="-285750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endParaRPr lang="en-GB" dirty="0"/>
          </a:p>
          <a:p>
            <a:pPr marL="609600" indent="-60960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dirty="0">
                <a:latin typeface="+mj-lt"/>
              </a:rPr>
              <a:t>Biochemical</a:t>
            </a:r>
          </a:p>
          <a:p>
            <a:pPr marL="990600" lvl="1" indent="-53340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dirty="0">
                <a:latin typeface="+mj-lt"/>
              </a:rPr>
              <a:t>Liver/renal failure, hypercalcaemia, hypoxia, hyper/hypoglycaemia, drug side effects, alcohol withdrawal</a:t>
            </a:r>
          </a:p>
          <a:p>
            <a:pPr marL="609600" indent="-60960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dirty="0">
                <a:latin typeface="+mj-lt"/>
              </a:rPr>
              <a:t>Physical</a:t>
            </a:r>
          </a:p>
          <a:p>
            <a:pPr marL="990600" lvl="1" indent="-53340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dirty="0">
                <a:latin typeface="+mj-lt"/>
              </a:rPr>
              <a:t>Pain, urinary retention, constipation, brain secondaries, infection, anaemia</a:t>
            </a:r>
          </a:p>
          <a:p>
            <a:pPr marL="609600" indent="-60960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dirty="0">
                <a:latin typeface="+mj-lt"/>
              </a:rPr>
              <a:t>Mental anguish</a:t>
            </a:r>
          </a:p>
          <a:p>
            <a:pPr marL="990600" lvl="1" indent="-53340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dirty="0">
                <a:latin typeface="+mj-lt"/>
              </a:rPr>
              <a:t>fear, spiritual distress, depression, unfinished business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0309634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ECDC50-6A8B-8EBA-0E45-FEADB08797E3}"/>
              </a:ext>
            </a:extLst>
          </p:cNvPr>
          <p:cNvSpPr txBox="1"/>
          <p:nvPr/>
        </p:nvSpPr>
        <p:spPr>
          <a:xfrm>
            <a:off x="2063692" y="604007"/>
            <a:ext cx="6149130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Assessment</a:t>
            </a:r>
          </a:p>
          <a:p>
            <a:endParaRPr lang="en-GB" sz="3200" dirty="0"/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History: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speed of onset, hours/days/weeks/months?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Disorientation to time/place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Poor short term memory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Misperceptions/hallucinations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Paranoia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Altered behaviour - wandering, agitated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Impaired concentration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dirty="0"/>
              <a:t>Recurs/worsens at night</a:t>
            </a:r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598376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D7973C-09B6-64FB-3AFC-348C4487FB71}"/>
              </a:ext>
            </a:extLst>
          </p:cNvPr>
          <p:cNvSpPr txBox="1"/>
          <p:nvPr/>
        </p:nvSpPr>
        <p:spPr>
          <a:xfrm>
            <a:off x="1988191" y="1057013"/>
            <a:ext cx="3405930" cy="410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dirty="0"/>
              <a:t>Treat reversible causes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dirty="0"/>
              <a:t>Orientate to time, place and person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dirty="0"/>
              <a:t>Calm, well-lit environment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dirty="0"/>
              <a:t>Explanation of procedures and situation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dirty="0"/>
              <a:t>Explore fears if possible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dirty="0"/>
              <a:t>Presence of family or close friend may be helpful</a:t>
            </a:r>
            <a:endParaRPr lang="en-GB" altLang="en-US" sz="1600" u="sng" dirty="0"/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dirty="0"/>
              <a:t>Identify psychiatric illness and refer as appropriate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3D8B0C-FFEC-D69E-0664-7F01BB858032}"/>
              </a:ext>
            </a:extLst>
          </p:cNvPr>
          <p:cNvSpPr txBox="1"/>
          <p:nvPr/>
        </p:nvSpPr>
        <p:spPr>
          <a:xfrm>
            <a:off x="2080470" y="310393"/>
            <a:ext cx="3691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3DDD8E-5980-41D1-FA23-F83CF154364B}"/>
              </a:ext>
            </a:extLst>
          </p:cNvPr>
          <p:cNvSpPr txBox="1"/>
          <p:nvPr/>
        </p:nvSpPr>
        <p:spPr>
          <a:xfrm>
            <a:off x="6535024" y="543348"/>
            <a:ext cx="484883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dirty="0"/>
              <a:t>Drug management – a last resort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dirty="0"/>
              <a:t>Anxiolytics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dirty="0"/>
              <a:t>Benzodiazepines e.g. Lorazepam or Diazepam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dirty="0"/>
              <a:t>Midazolam SC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dirty="0"/>
              <a:t>Antipsychotics (in palliative care)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dirty="0"/>
              <a:t>Haloperidol, from 1.5mgs (little evidence as to optimum dose)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dirty="0"/>
              <a:t>newer drugs- </a:t>
            </a:r>
            <a:r>
              <a:rPr lang="en-GB" altLang="en-US" sz="1600" dirty="0" err="1"/>
              <a:t>olanzepine</a:t>
            </a:r>
            <a:r>
              <a:rPr lang="en-GB" altLang="en-US" sz="1600" dirty="0"/>
              <a:t>, risperidone (fewer movement disorders)</a:t>
            </a:r>
            <a:endParaRPr lang="en-GB" altLang="en-US" sz="1600" u="sng" dirty="0"/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u="sng" dirty="0"/>
              <a:t>If sedation required</a:t>
            </a:r>
            <a:r>
              <a:rPr lang="en-GB" altLang="en-US" sz="1600" dirty="0"/>
              <a:t> (patient agitated and delirious)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dirty="0"/>
              <a:t>Levomepromazine first line sedation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dirty="0"/>
              <a:t>Midazolam</a:t>
            </a:r>
          </a:p>
          <a:p>
            <a:pPr marL="742950" lvl="1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</a:pPr>
            <a:r>
              <a:rPr lang="en-GB" altLang="en-US" sz="1600" dirty="0"/>
              <a:t>Difficult cases may need combination Midazolam/Levomepromazine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988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42994" y="872067"/>
            <a:ext cx="4616450" cy="43518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Cancer of Unknown Primary (CUP) 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to Refer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Patients who have an unexpected finding of metastatic disease with no identified primary.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CUP MDT is held on a Monday at 14.00 (not on bank holidays)</a:t>
            </a:r>
          </a:p>
          <a:p>
            <a:pPr algn="ctr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4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CUP clinic Tuesday AM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1400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How to refer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Via the intranet; cancer services – electronic MDT referral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requires urgent symptom management support, please bleep 099</a:t>
            </a:r>
          </a:p>
        </p:txBody>
      </p:sp>
    </p:spTree>
    <p:extLst>
      <p:ext uri="{BB962C8B-B14F-4D97-AF65-F5344CB8AC3E}">
        <p14:creationId xmlns:p14="http://schemas.microsoft.com/office/powerpoint/2010/main" val="20593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5D023AC-62C2-42A6-8F47-1B13E93F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5F3F3BDE-2140-489D-8253-04148340C2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BB0DEC0A-0272-4DAC-8198-CAE231F269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6465D358-7F51-49C1-B8D7-E4B47CBD6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601831D6-EF1B-4BD3-880F-9E95AF180B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91140846-64D9-452C-B0E4-F3E4E3D2F8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BCFA9266-C641-497C-AAFE-359C3CB1B4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B0E4AADC-36C2-4D7F-95C4-0FFE9129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58CB9C53-A3EF-46B8-827F-F9BA4D44D7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2044DE8F-DD7B-46F5-B6E0-CC1EF59725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BFB551BB-A1CB-4EB2-9476-1919E3AEF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A0B5AA31-6CA8-48E4-AB3A-D27C72861C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22242CAF-53F4-47AD-8DE5-FAD9D6E32F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D23B1CF-992B-455E-80B8-A03C1F9E57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3621E401-BCCC-4591-AFB6-FF4F6F0CF0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86FEBA9B-2268-4ED8-9FCF-90577FC4C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5D43026A-1267-4751-BD09-0342C4E35C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B1F886CD-A0B6-4915-AC4E-577FFCDA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F8DB4C85-08BA-4299-B81B-EEC8C6807E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97DAFC9B-7A51-40C4-98A7-C3866A0E2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1697E377-0BD7-4269-8083-39DE597A8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A30A0322-A443-45F4-92DE-33E897D013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AA857B57-CB48-4CB3-AEB4-ED95BB41F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CFAA585E-8C81-4993-B1A5-722B92E2D2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F385A8F0-B4E5-4E4F-8CB7-52232701C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270B92A0-E4C8-4624-9B4C-DF4D29011F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83692DF2-D2F9-452E-8E4F-5103B4D23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8" name="Freeform 11">
            <a:extLst>
              <a:ext uri="{FF2B5EF4-FFF2-40B4-BE49-F238E27FC236}">
                <a16:creationId xmlns:a16="http://schemas.microsoft.com/office/drawing/2014/main" id="{FAE7B874-F825-4748-AB77-79FD3F9B2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BE0789E-91A7-4246-978E-A17FE1BF95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C6C0BD2-8B3C-4042-B4EE-5DB7665A3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43" name="Freeform 27">
              <a:extLst>
                <a:ext uri="{FF2B5EF4-FFF2-40B4-BE49-F238E27FC236}">
                  <a16:creationId xmlns:a16="http://schemas.microsoft.com/office/drawing/2014/main" id="{5F53669F-C1E6-43B8-AC6F-B44CE56BF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4" name="Freeform 28">
              <a:extLst>
                <a:ext uri="{FF2B5EF4-FFF2-40B4-BE49-F238E27FC236}">
                  <a16:creationId xmlns:a16="http://schemas.microsoft.com/office/drawing/2014/main" id="{53966C25-DAEA-4318-8FBC-EC6FF8F5A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ED6EA716-EAD4-4023-8673-0809A1E24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30">
              <a:extLst>
                <a:ext uri="{FF2B5EF4-FFF2-40B4-BE49-F238E27FC236}">
                  <a16:creationId xmlns:a16="http://schemas.microsoft.com/office/drawing/2014/main" id="{84261748-EFC0-4729-A7BB-A88FDAF6FA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Freeform 31">
              <a:extLst>
                <a:ext uri="{FF2B5EF4-FFF2-40B4-BE49-F238E27FC236}">
                  <a16:creationId xmlns:a16="http://schemas.microsoft.com/office/drawing/2014/main" id="{2C14F808-CC69-494F-98AC-CB750416C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8" name="Freeform 32">
              <a:extLst>
                <a:ext uri="{FF2B5EF4-FFF2-40B4-BE49-F238E27FC236}">
                  <a16:creationId xmlns:a16="http://schemas.microsoft.com/office/drawing/2014/main" id="{F1CA3607-84D0-4085-A363-796A17B1D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Freeform 33">
              <a:extLst>
                <a:ext uri="{FF2B5EF4-FFF2-40B4-BE49-F238E27FC236}">
                  <a16:creationId xmlns:a16="http://schemas.microsoft.com/office/drawing/2014/main" id="{491E6160-2958-4A90-8B50-EDA182AABB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Freeform 34">
              <a:extLst>
                <a:ext uri="{FF2B5EF4-FFF2-40B4-BE49-F238E27FC236}">
                  <a16:creationId xmlns:a16="http://schemas.microsoft.com/office/drawing/2014/main" id="{559F6CB7-E057-499B-A859-3602769892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35">
              <a:extLst>
                <a:ext uri="{FF2B5EF4-FFF2-40B4-BE49-F238E27FC236}">
                  <a16:creationId xmlns:a16="http://schemas.microsoft.com/office/drawing/2014/main" id="{FF12353D-CF89-4D03-8075-C161824E2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36">
              <a:extLst>
                <a:ext uri="{FF2B5EF4-FFF2-40B4-BE49-F238E27FC236}">
                  <a16:creationId xmlns:a16="http://schemas.microsoft.com/office/drawing/2014/main" id="{5B91C9D6-FAF2-445B-AF1B-43992602A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570F7A1D-86B1-4AD1-B4A3-9AE2A52C85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38">
              <a:extLst>
                <a:ext uri="{FF2B5EF4-FFF2-40B4-BE49-F238E27FC236}">
                  <a16:creationId xmlns:a16="http://schemas.microsoft.com/office/drawing/2014/main" id="{52C6EBA8-95CC-4FE6-A8E4-3A6911E8A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B38C578-6FAC-D10A-4756-F62D92E07F69}"/>
              </a:ext>
            </a:extLst>
          </p:cNvPr>
          <p:cNvSpPr txBox="1"/>
          <p:nvPr/>
        </p:nvSpPr>
        <p:spPr>
          <a:xfrm>
            <a:off x="1217056" y="1093380"/>
            <a:ext cx="3068182" cy="4671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Pain</a:t>
            </a:r>
          </a:p>
          <a:p>
            <a:pPr algn="r">
              <a:spcBef>
                <a:spcPct val="0"/>
              </a:spcBef>
              <a:spcAft>
                <a:spcPts val="600"/>
              </a:spcAft>
            </a:pPr>
            <a:endParaRPr lang="en-US" sz="36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algn="r">
              <a:spcBef>
                <a:spcPct val="0"/>
              </a:spcBef>
              <a:spcAft>
                <a:spcPts val="600"/>
              </a:spcAft>
            </a:pPr>
            <a:endParaRPr lang="en-US" sz="360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6" name="Freeform 11">
            <a:extLst>
              <a:ext uri="{FF2B5EF4-FFF2-40B4-BE49-F238E27FC236}">
                <a16:creationId xmlns:a16="http://schemas.microsoft.com/office/drawing/2014/main" id="{15EDA122-4530-45D2-A70A-B1A967AAE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782F52E-0F94-4BFC-9F89-B054DDEAB9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CC3961-366B-1238-4D94-499512B88A7C}"/>
              </a:ext>
            </a:extLst>
          </p:cNvPr>
          <p:cNvSpPr txBox="1"/>
          <p:nvPr/>
        </p:nvSpPr>
        <p:spPr>
          <a:xfrm>
            <a:off x="5285509" y="1093380"/>
            <a:ext cx="6219103" cy="4679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¾ of cancer patients have pain</a:t>
            </a: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“A word used to cover a wide range of experience: a sensation, an emotion, a physical state or a mental state”</a:t>
            </a:r>
          </a:p>
          <a:p>
            <a:pPr lvl="3">
              <a:spcBef>
                <a:spcPts val="1000"/>
              </a:spcBef>
              <a:buClr>
                <a:schemeClr val="accent1"/>
              </a:buClr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“Pain is what the patient says it is”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Font typeface="Wingdings 3" charset="2"/>
              <a:buChar char=""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8360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30CED9-92C3-AFF4-9641-76AB8C40326D}"/>
              </a:ext>
            </a:extLst>
          </p:cNvPr>
          <p:cNvSpPr txBox="1"/>
          <p:nvPr/>
        </p:nvSpPr>
        <p:spPr>
          <a:xfrm>
            <a:off x="1837188" y="192947"/>
            <a:ext cx="2684477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Mild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Severe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Excruciating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Nagging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Steady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Aching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Transient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Brief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Intermittent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Periodic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Rhythmic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Constant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Penetrating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Intense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Unbearable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Wretched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B9E8F3-FF13-E3A3-1C72-6F1ECF8D42DE}"/>
              </a:ext>
            </a:extLst>
          </p:cNvPr>
          <p:cNvSpPr txBox="1"/>
          <p:nvPr/>
        </p:nvSpPr>
        <p:spPr>
          <a:xfrm>
            <a:off x="4890782" y="256193"/>
            <a:ext cx="2189526" cy="660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/>
              <a:t>Sharp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/>
              <a:t>Cutting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/>
              <a:t>Stabbing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/>
              <a:t>Gnawing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/>
              <a:t>Cramping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/>
              <a:t>Crushing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/>
              <a:t>Tender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/>
              <a:t>Numb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/>
              <a:t>Radiating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/>
              <a:t>Pressing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/>
              <a:t>Pulling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/>
              <a:t>Squeezing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/>
              <a:t>Itchy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/>
              <a:t>Torturing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/>
              <a:t>Frightful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74F60-89E0-6AB9-59AF-119227E06134}"/>
              </a:ext>
            </a:extLst>
          </p:cNvPr>
          <p:cNvSpPr txBox="1"/>
          <p:nvPr/>
        </p:nvSpPr>
        <p:spPr>
          <a:xfrm>
            <a:off x="7935985" y="256193"/>
            <a:ext cx="228180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Throbbing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Pounding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Hot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Burning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Searing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Shooting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Tingling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Smarting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Stinging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Dull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Piercing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Suffocating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Miserable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Exhausting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Tiring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Sickening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Terrifying</a:t>
            </a:r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</a:pPr>
            <a:r>
              <a:rPr lang="en-GB" altLang="en-US" sz="1800" dirty="0">
                <a:cs typeface="Tahoma" panose="020B0604030504040204" pitchFamily="34" charset="0"/>
              </a:rPr>
              <a:t>Beating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674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4699877-13E3-4FC1-B91B-2A8A8FA76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BC4CB122-E2DC-4CA5-8B6F-B49249C78D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bg2">
              <a:lumMod val="1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7AB22E03-3087-4988-9DB5-572918FB95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Freeform 5">
            <a:extLst>
              <a:ext uri="{FF2B5EF4-FFF2-40B4-BE49-F238E27FC236}">
                <a16:creationId xmlns:a16="http://schemas.microsoft.com/office/drawing/2014/main" id="{4B2A5927-4A36-47DC-BF12-54A96B456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Tony Duffy on Twitter: &quot;Palliative care tip for Friday Trying to explain  the multiple dimensions of pain/suffering to someone can be overwhelming  for all involved. This diagram based on Dame Cicely Saunder's">
            <a:extLst>
              <a:ext uri="{FF2B5EF4-FFF2-40B4-BE49-F238E27FC236}">
                <a16:creationId xmlns:a16="http://schemas.microsoft.com/office/drawing/2014/main" id="{B33406C3-F183-6BA1-1E99-29FED15A7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0277" y="728708"/>
            <a:ext cx="5379177" cy="5392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7527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A96ED90-EC65-43A4-B2EF-AF696BAA5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453429D0-CB53-4C03-878C-43C31F27E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E3C0F14-CFB2-422D-8C27-C05900057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1166A2CB-8B53-43A6-9BA2-C7CC6CF29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C00B90-9276-4889-9254-D7DD9B956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782B4B58-2BD8-44A1-BC1B-24CF171D5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087DFB3F-163E-427B-AD97-4D959AFA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3947E116-0E5F-4151-A266-838DCF74F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4E22B53-0CCD-4425-982E-FBD7A5AE5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71418348-352C-405D-843F-02F759C1A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D1D24C79-C716-4FA6-A27A-067085270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C55C2DE1-DCCA-4C79-B04A-781D1A3D9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C776F50F-14F4-475E-BCB7-17FC0785B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6BDB0DA-68E7-4684-91C5-5AB2BFED4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9E72399C-BBC0-42A8-9748-4797554BE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48E248AF-3631-45B1-92F0-E06A965A1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C4D7FC8C-56F5-4922-A71A-33D64A292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B7F89C0C-EB85-419D-BB93-0206A2AFE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80ABA0D9-57B4-44A9-8807-4FE17D254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253C3D53-3C3B-4D58-A8FC-8D700F94D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EFA8FD5A-A185-4336-8F88-913947E4A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376A1771-7E82-4933-B181-ABB739D1C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9F2DAC55-7895-49FE-AC9C-A8E7013BE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4C22408E-5BCB-4876-A3FA-64F1AF28F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0F3149B3-9646-40F8-8C00-2D571CB08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76F045BD-A98B-4E02-83F2-FFB1A89EAF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F2E71B7E-BFF8-4843-B7D0-22045FFE3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332B447E-2E34-4E0E-9C81-372BC888A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809B993-8FEB-46DC-9CD7-69C95E2C9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132A08-219F-B50F-B67F-0EFB5361C3AD}"/>
              </a:ext>
            </a:extLst>
          </p:cNvPr>
          <p:cNvSpPr txBox="1"/>
          <p:nvPr/>
        </p:nvSpPr>
        <p:spPr>
          <a:xfrm>
            <a:off x="1259893" y="3101093"/>
            <a:ext cx="2454052" cy="3029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Identifying the person in pain</a:t>
            </a:r>
          </a:p>
        </p:txBody>
      </p:sp>
      <p:sp>
        <p:nvSpPr>
          <p:cNvPr id="43" name="Freeform 11">
            <a:extLst>
              <a:ext uri="{FF2B5EF4-FFF2-40B4-BE49-F238E27FC236}">
                <a16:creationId xmlns:a16="http://schemas.microsoft.com/office/drawing/2014/main" id="{1E9821DA-CF82-4DA7-A2E9-77C49ECD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67F90B71-DFD0-4AAD-BD8F-3D4A022F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CDD0D5F5-71A1-512D-28B1-088B6215BD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4728337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222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A96ED90-EC65-43A4-B2EF-AF696BAA5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453429D0-CB53-4C03-878C-43C31F27E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E3C0F14-CFB2-422D-8C27-C05900057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1166A2CB-8B53-43A6-9BA2-C7CC6CF29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C00B90-9276-4889-9254-D7DD9B956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782B4B58-2BD8-44A1-BC1B-24CF171D5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087DFB3F-163E-427B-AD97-4D959AFA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3947E116-0E5F-4151-A266-838DCF74F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4E22B53-0CCD-4425-982E-FBD7A5AE5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71418348-352C-405D-843F-02F759C1A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D1D24C79-C716-4FA6-A27A-067085270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C55C2DE1-DCCA-4C79-B04A-781D1A3D9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C776F50F-14F4-475E-BCB7-17FC0785B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6BDB0DA-68E7-4684-91C5-5AB2BFED4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9E72399C-BBC0-42A8-9748-4797554BE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48E248AF-3631-45B1-92F0-E06A965A1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C4D7FC8C-56F5-4922-A71A-33D64A292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B7F89C0C-EB85-419D-BB93-0206A2AFE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80ABA0D9-57B4-44A9-8807-4FE17D254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253C3D53-3C3B-4D58-A8FC-8D700F94D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EFA8FD5A-A185-4336-8F88-913947E4A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376A1771-7E82-4933-B181-ABB739D1C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9F2DAC55-7895-49FE-AC9C-A8E7013BE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4C22408E-5BCB-4876-A3FA-64F1AF28F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0F3149B3-9646-40F8-8C00-2D571CB08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76F045BD-A98B-4E02-83F2-FFB1A89EAF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F2E71B7E-BFF8-4843-B7D0-22045FFE3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39" name="Freeform 11">
            <a:extLst>
              <a:ext uri="{FF2B5EF4-FFF2-40B4-BE49-F238E27FC236}">
                <a16:creationId xmlns:a16="http://schemas.microsoft.com/office/drawing/2014/main" id="{332B447E-2E34-4E0E-9C81-372BC888A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9A60F59-CC8F-44DB-B57D-EBA0C3A9E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4E9539-F553-71C0-8ECB-35D4E686EF59}"/>
              </a:ext>
            </a:extLst>
          </p:cNvPr>
          <p:cNvSpPr txBox="1"/>
          <p:nvPr/>
        </p:nvSpPr>
        <p:spPr>
          <a:xfrm>
            <a:off x="1794897" y="624110"/>
            <a:ext cx="9712998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What can you do?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8235451-0514-46C2-AC4E-7D2141B34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5" name="Freeform 11">
            <a:extLst>
              <a:ext uri="{FF2B5EF4-FFF2-40B4-BE49-F238E27FC236}">
                <a16:creationId xmlns:a16="http://schemas.microsoft.com/office/drawing/2014/main" id="{0CA83327-46BA-4C48-9DD0-FE3331ED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D96E2E20-ED0D-3DF8-BF19-E36E73CEDD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2029213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583724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7">
            <a:extLst>
              <a:ext uri="{FF2B5EF4-FFF2-40B4-BE49-F238E27FC236}">
                <a16:creationId xmlns:a16="http://schemas.microsoft.com/office/drawing/2014/main" id="{4A96ED90-EC65-43A4-B2EF-AF696BAA5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453429D0-CB53-4C03-878C-43C31F27ED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AE3C0F14-CFB2-422D-8C27-C05900057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1166A2CB-8B53-43A6-9BA2-C7CC6CF29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23C00B90-9276-4889-9254-D7DD9B956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782B4B58-2BD8-44A1-BC1B-24CF171D53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087DFB3F-163E-427B-AD97-4D959AFAD4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3947E116-0E5F-4151-A266-838DCF74F3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34E22B53-0CCD-4425-982E-FBD7A5AE5A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71418348-352C-405D-843F-02F759C1AA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D1D24C79-C716-4FA6-A27A-067085270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C55C2DE1-DCCA-4C79-B04A-781D1A3D91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C776F50F-14F4-475E-BCB7-17FC0785BD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7" name="Group 21">
            <a:extLst>
              <a:ext uri="{FF2B5EF4-FFF2-40B4-BE49-F238E27FC236}">
                <a16:creationId xmlns:a16="http://schemas.microsoft.com/office/drawing/2014/main" id="{46BDB0DA-68E7-4684-91C5-5AB2BFED4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3" name="Freeform 27">
              <a:extLst>
                <a:ext uri="{FF2B5EF4-FFF2-40B4-BE49-F238E27FC236}">
                  <a16:creationId xmlns:a16="http://schemas.microsoft.com/office/drawing/2014/main" id="{9E72399C-BBC0-42A8-9748-4797554BEA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8">
              <a:extLst>
                <a:ext uri="{FF2B5EF4-FFF2-40B4-BE49-F238E27FC236}">
                  <a16:creationId xmlns:a16="http://schemas.microsoft.com/office/drawing/2014/main" id="{48E248AF-3631-45B1-92F0-E06A965A1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9">
              <a:extLst>
                <a:ext uri="{FF2B5EF4-FFF2-40B4-BE49-F238E27FC236}">
                  <a16:creationId xmlns:a16="http://schemas.microsoft.com/office/drawing/2014/main" id="{C4D7FC8C-56F5-4922-A71A-33D64A292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B7F89C0C-EB85-419D-BB93-0206A2AFE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80ABA0D9-57B4-44A9-8807-4FE17D254E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253C3D53-3C3B-4D58-A8FC-8D700F94DF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EFA8FD5A-A185-4336-8F88-913947E4AF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376A1771-7E82-4933-B181-ABB739D1C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9F2DAC55-7895-49FE-AC9C-A8E7013BE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4C22408E-5BCB-4876-A3FA-64F1AF28F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0F3149B3-9646-40F8-8C00-2D571CB08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76F045BD-A98B-4E02-83F2-FFB1A89EAF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8" name="Rectangle 35">
            <a:extLst>
              <a:ext uri="{FF2B5EF4-FFF2-40B4-BE49-F238E27FC236}">
                <a16:creationId xmlns:a16="http://schemas.microsoft.com/office/drawing/2014/main" id="{F2E71B7E-BFF8-4843-B7D0-22045FFE3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id="{332B447E-2E34-4E0E-9C81-372BC888A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50" name="Rectangle 39">
            <a:extLst>
              <a:ext uri="{FF2B5EF4-FFF2-40B4-BE49-F238E27FC236}">
                <a16:creationId xmlns:a16="http://schemas.microsoft.com/office/drawing/2014/main" id="{2809B993-8FEB-46DC-9CD7-69C95E2C93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1E9821DA-CF82-4DA7-A2E9-77C49ECD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 useBgFill="1">
        <p:nvSpPr>
          <p:cNvPr id="52" name="Rectangle 43">
            <a:extLst>
              <a:ext uri="{FF2B5EF4-FFF2-40B4-BE49-F238E27FC236}">
                <a16:creationId xmlns:a16="http://schemas.microsoft.com/office/drawing/2014/main" id="{67F90B71-DFD0-4AAD-BD8F-3D4A022FB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3" name="TextBox 1">
            <a:extLst>
              <a:ext uri="{FF2B5EF4-FFF2-40B4-BE49-F238E27FC236}">
                <a16:creationId xmlns:a16="http://schemas.microsoft.com/office/drawing/2014/main" id="{647E01EA-F88B-A802-A289-EE529C7546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6213567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FCA01F4-4406-2ECF-8CB5-E2F2229EFD86}"/>
              </a:ext>
            </a:extLst>
          </p:cNvPr>
          <p:cNvSpPr txBox="1"/>
          <p:nvPr/>
        </p:nvSpPr>
        <p:spPr>
          <a:xfrm>
            <a:off x="1457250" y="2860381"/>
            <a:ext cx="1853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Reasons for unrelieved pain</a:t>
            </a:r>
            <a:endParaRPr lang="en-US" dirty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81649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6B28271E-9555-42CD-BD73-34342E2C8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id="{6BD4240E-6DDD-4EE5-A78F-73FA03FFB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id="{EF140C05-5A32-4121-BA59-39C09D2186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id="{22E56440-2EF9-456B-A139-1EE8EAD955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id="{B9475300-3C94-4891-8DC1-32A481BC92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1CFB1402-A2ED-4D11-874C-0AB6FF4D2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id="{E0FE3BE1-58D7-46C0-AE4E-B17543893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id="{4498F76B-1EB5-4825-B5A5-B67DD6F8E5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7E7BF4CC-6307-4B94-9A6F-13CE0FA3B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id="{EF0043F8-898A-4BEE-8EFB-902C0EF25A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id="{CE793A4A-9FAE-4C74-904A-E586185E00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id="{4DBD540B-DF85-4B25-899B-35EC608D2E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id="{3753F73A-23B3-4FAA-A620-BD721A12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267D78B-5467-413E-AA16-317DC14DE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64" name="Freeform 27">
              <a:extLst>
                <a:ext uri="{FF2B5EF4-FFF2-40B4-BE49-F238E27FC236}">
                  <a16:creationId xmlns:a16="http://schemas.microsoft.com/office/drawing/2014/main" id="{DB4FB125-4A45-46ED-BB4C-57BB75D98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28">
              <a:extLst>
                <a:ext uri="{FF2B5EF4-FFF2-40B4-BE49-F238E27FC236}">
                  <a16:creationId xmlns:a16="http://schemas.microsoft.com/office/drawing/2014/main" id="{E3598A84-A979-4879-8893-B8318DCE6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29">
              <a:extLst>
                <a:ext uri="{FF2B5EF4-FFF2-40B4-BE49-F238E27FC236}">
                  <a16:creationId xmlns:a16="http://schemas.microsoft.com/office/drawing/2014/main" id="{112EB207-FB2F-4573-8255-F21ADC664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30">
              <a:extLst>
                <a:ext uri="{FF2B5EF4-FFF2-40B4-BE49-F238E27FC236}">
                  <a16:creationId xmlns:a16="http://schemas.microsoft.com/office/drawing/2014/main" id="{A3484ADB-0708-464C-8AED-81B67BE55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31">
              <a:extLst>
                <a:ext uri="{FF2B5EF4-FFF2-40B4-BE49-F238E27FC236}">
                  <a16:creationId xmlns:a16="http://schemas.microsoft.com/office/drawing/2014/main" id="{1266C770-33FF-4943-AACF-26ABEE311C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32">
              <a:extLst>
                <a:ext uri="{FF2B5EF4-FFF2-40B4-BE49-F238E27FC236}">
                  <a16:creationId xmlns:a16="http://schemas.microsoft.com/office/drawing/2014/main" id="{C2F7E316-AFCD-45C6-B641-0EBDF47374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33">
              <a:extLst>
                <a:ext uri="{FF2B5EF4-FFF2-40B4-BE49-F238E27FC236}">
                  <a16:creationId xmlns:a16="http://schemas.microsoft.com/office/drawing/2014/main" id="{CF53548F-37E3-4E7B-96DD-FDB6DB7C04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34">
              <a:extLst>
                <a:ext uri="{FF2B5EF4-FFF2-40B4-BE49-F238E27FC236}">
                  <a16:creationId xmlns:a16="http://schemas.microsoft.com/office/drawing/2014/main" id="{15551288-4951-4542-8F8C-47E81FEE2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35">
              <a:extLst>
                <a:ext uri="{FF2B5EF4-FFF2-40B4-BE49-F238E27FC236}">
                  <a16:creationId xmlns:a16="http://schemas.microsoft.com/office/drawing/2014/main" id="{F7A81699-A895-4857-971F-AF0BB39B6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36">
              <a:extLst>
                <a:ext uri="{FF2B5EF4-FFF2-40B4-BE49-F238E27FC236}">
                  <a16:creationId xmlns:a16="http://schemas.microsoft.com/office/drawing/2014/main" id="{0FB9E957-B609-48F1-A907-D42E8CC60E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37">
              <a:extLst>
                <a:ext uri="{FF2B5EF4-FFF2-40B4-BE49-F238E27FC236}">
                  <a16:creationId xmlns:a16="http://schemas.microsoft.com/office/drawing/2014/main" id="{1DB202BD-DA2A-42A1-979D-E66957BD0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38">
              <a:extLst>
                <a:ext uri="{FF2B5EF4-FFF2-40B4-BE49-F238E27FC236}">
                  <a16:creationId xmlns:a16="http://schemas.microsoft.com/office/drawing/2014/main" id="{B56C813B-29AB-460E-A49D-A44263DBD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02C63E57-6267-4B3F-B340-7BB32196E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79" name="Freeform 11">
            <a:extLst>
              <a:ext uri="{FF2B5EF4-FFF2-40B4-BE49-F238E27FC236}">
                <a16:creationId xmlns:a16="http://schemas.microsoft.com/office/drawing/2014/main" id="{9B69918D-3001-4338-8904-380A53B241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35879851-1A1D-4246-AAA1-C484E858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18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47FC0EE-347A-48CD-B437-8E3C1E680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85" name="Freeform 11">
            <a:extLst>
              <a:ext uri="{FF2B5EF4-FFF2-40B4-BE49-F238E27FC236}">
                <a16:creationId xmlns:a16="http://schemas.microsoft.com/office/drawing/2014/main" id="{531E865F-583A-41A7-8FC4-630555C08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4" name="TextBox 1">
            <a:extLst>
              <a:ext uri="{FF2B5EF4-FFF2-40B4-BE49-F238E27FC236}">
                <a16:creationId xmlns:a16="http://schemas.microsoft.com/office/drawing/2014/main" id="{9622D2DA-97D8-F2C8-0F30-C786B522C1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3231006"/>
              </p:ext>
            </p:extLst>
          </p:nvPr>
        </p:nvGraphicFramePr>
        <p:xfrm>
          <a:off x="2589212" y="2133600"/>
          <a:ext cx="8915400" cy="3777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47375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41C993-176F-CA29-1E9A-CE4E21E82A9D}"/>
              </a:ext>
            </a:extLst>
          </p:cNvPr>
          <p:cNvSpPr txBox="1"/>
          <p:nvPr/>
        </p:nvSpPr>
        <p:spPr>
          <a:xfrm>
            <a:off x="1761688" y="796954"/>
            <a:ext cx="498306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Assessment</a:t>
            </a:r>
          </a:p>
          <a:p>
            <a:endParaRPr lang="en-GB" sz="3200" dirty="0"/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Tx/>
              <a:buChar char="•"/>
            </a:pPr>
            <a:r>
              <a:rPr lang="en-GB" altLang="en-US" dirty="0"/>
              <a:t>The key to effective pain management.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Tx/>
              <a:buChar char="•"/>
            </a:pPr>
            <a:r>
              <a:rPr lang="en-GB" altLang="en-US" dirty="0"/>
              <a:t>Verbal		V.A.S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Tx/>
              <a:buNone/>
            </a:pPr>
            <a:r>
              <a:rPr lang="en-GB" altLang="en-US" dirty="0"/>
              <a:t>				Patient Pain Diary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Tx/>
              <a:buNone/>
            </a:pPr>
            <a:r>
              <a:rPr lang="en-GB" altLang="en-US" dirty="0"/>
              <a:t>				Pain Scale 0-10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Tx/>
              <a:buNone/>
            </a:pPr>
            <a:r>
              <a:rPr lang="en-GB" altLang="en-US" dirty="0"/>
              <a:t>				Mild, moderate, severe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Tx/>
              <a:buNone/>
            </a:pPr>
            <a:r>
              <a:rPr lang="en-GB" altLang="en-US" dirty="0"/>
              <a:t>				P.Q.R.S.T.U.V. (Twycross)</a:t>
            </a:r>
          </a:p>
          <a:p>
            <a:pPr eaLnBrk="1" hangingPunct="1">
              <a:lnSpc>
                <a:spcPct val="150000"/>
              </a:lnSpc>
              <a:buClr>
                <a:schemeClr val="hlink"/>
              </a:buClr>
              <a:buSzPct val="120000"/>
              <a:buFontTx/>
              <a:buNone/>
            </a:pPr>
            <a:r>
              <a:rPr lang="en-GB" altLang="en-US" dirty="0"/>
              <a:t>All of these involve spending time with the patient &amp; </a:t>
            </a:r>
            <a:r>
              <a:rPr lang="en-GB" altLang="en-US" u="sng" dirty="0"/>
              <a:t>asking</a:t>
            </a:r>
            <a:r>
              <a:rPr lang="en-GB" altLang="en-US" dirty="0"/>
              <a:t> them.</a:t>
            </a:r>
          </a:p>
          <a:p>
            <a:endParaRPr lang="en-GB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6C3A40-34DC-4936-7BC8-314399C35FF1}"/>
              </a:ext>
            </a:extLst>
          </p:cNvPr>
          <p:cNvSpPr txBox="1"/>
          <p:nvPr/>
        </p:nvSpPr>
        <p:spPr>
          <a:xfrm>
            <a:off x="7206142" y="994910"/>
            <a:ext cx="4815281" cy="577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GB" altLang="en-US" sz="1800" dirty="0">
                <a:effectLst/>
                <a:cs typeface="Arial" charset="0"/>
              </a:rPr>
              <a:t>P</a:t>
            </a:r>
            <a:r>
              <a:rPr lang="en-GB" altLang="en-US" sz="1800" dirty="0">
                <a:cs typeface="Arial" charset="0"/>
              </a:rPr>
              <a:t>	</a:t>
            </a:r>
            <a:r>
              <a:rPr lang="en-GB" altLang="en-US" sz="1800" dirty="0">
                <a:effectLst/>
                <a:cs typeface="Arial" charset="0"/>
              </a:rPr>
              <a:t>- palliation or provocation i.e. what makes it better/worse?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altLang="en-US" sz="1800" dirty="0">
                <a:effectLst/>
                <a:cs typeface="Arial" charset="0"/>
              </a:rPr>
              <a:t>Q	- quality. Is it sharp, stabbing, hot etc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altLang="en-US" sz="1800" dirty="0">
                <a:effectLst/>
                <a:cs typeface="Arial" charset="0"/>
              </a:rPr>
              <a:t>R	- radiation. Where does it spread?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altLang="en-US" sz="1800" dirty="0">
                <a:effectLst/>
                <a:cs typeface="Arial" charset="0"/>
              </a:rPr>
              <a:t>S	- severity (mild, moderate, severe)</a:t>
            </a:r>
          </a:p>
          <a:p>
            <a:pPr eaLnBrk="1" hangingPunct="1">
              <a:lnSpc>
                <a:spcPct val="150000"/>
              </a:lnSpc>
              <a:buFontTx/>
              <a:buNone/>
              <a:defRPr/>
            </a:pPr>
            <a:r>
              <a:rPr lang="en-GB" altLang="en-US" sz="1800" dirty="0">
                <a:effectLst/>
                <a:cs typeface="Arial" charset="0"/>
              </a:rPr>
              <a:t>		  Has it been this bad/like this before?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altLang="en-US" sz="1800" dirty="0">
                <a:effectLst/>
                <a:cs typeface="Arial" charset="0"/>
              </a:rPr>
              <a:t>T	- time/temporal (when did it </a:t>
            </a:r>
            <a:r>
              <a:rPr lang="en-GB" altLang="en-US" sz="1800" dirty="0" err="1">
                <a:effectLst/>
                <a:cs typeface="Arial" charset="0"/>
              </a:rPr>
              <a:t>start?Constant</a:t>
            </a:r>
            <a:r>
              <a:rPr lang="en-GB" altLang="en-US" sz="1800" dirty="0">
                <a:effectLst/>
                <a:cs typeface="Arial" charset="0"/>
              </a:rPr>
              <a:t>/variable)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altLang="en-US" sz="1800" dirty="0">
                <a:effectLst/>
                <a:cs typeface="Arial" charset="0"/>
              </a:rPr>
              <a:t>U	- unique to the individual (not specific to diagnosis or disease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GB" altLang="en-US" sz="1800" dirty="0">
                <a:effectLst/>
                <a:cs typeface="Arial" charset="0"/>
              </a:rPr>
              <a:t>V	- variable, depending on many factors e.g. mood, fatigue, morale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3604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B6A541-C42C-6D83-4D67-0FE787F4ED6E}"/>
              </a:ext>
            </a:extLst>
          </p:cNvPr>
          <p:cNvSpPr txBox="1"/>
          <p:nvPr/>
        </p:nvSpPr>
        <p:spPr>
          <a:xfrm>
            <a:off x="830510" y="1459684"/>
            <a:ext cx="33723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en-US" u="sng" dirty="0">
                <a:effectLst/>
                <a:cs typeface="Arial" charset="0"/>
              </a:rPr>
              <a:t>Step 1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en-US" dirty="0">
                <a:effectLst/>
                <a:cs typeface="Arial" charset="0"/>
              </a:rPr>
              <a:t>- paracetamol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en-US" dirty="0">
                <a:effectLst/>
                <a:cs typeface="Arial" charset="0"/>
              </a:rPr>
              <a:t>- NSAIDs e.g. diclofenac, ibuprofen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D4F2FB-E7C2-9585-C970-707C8695D86C}"/>
              </a:ext>
            </a:extLst>
          </p:cNvPr>
          <p:cNvSpPr txBox="1"/>
          <p:nvPr/>
        </p:nvSpPr>
        <p:spPr>
          <a:xfrm>
            <a:off x="4303552" y="1342239"/>
            <a:ext cx="368556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en-US" sz="1800" u="sng" dirty="0">
                <a:effectLst/>
                <a:cs typeface="Arial" charset="0"/>
              </a:rPr>
              <a:t>Step two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en-US" sz="1800" dirty="0">
                <a:effectLst/>
                <a:cs typeface="Arial" charset="0"/>
              </a:rPr>
              <a:t>Given when non-opioids are no longer effective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en-US" sz="1800" dirty="0">
                <a:effectLst/>
                <a:cs typeface="Arial" charset="0"/>
              </a:rPr>
              <a:t>Should be </a:t>
            </a:r>
            <a:r>
              <a:rPr lang="en-GB" altLang="en-US" sz="1800" u="sng" dirty="0">
                <a:effectLst/>
                <a:cs typeface="Arial" charset="0"/>
              </a:rPr>
              <a:t>added</a:t>
            </a:r>
            <a:r>
              <a:rPr lang="en-GB" altLang="en-US" sz="1800" dirty="0">
                <a:effectLst/>
                <a:cs typeface="Arial" charset="0"/>
              </a:rPr>
              <a:t> to non-opioid NOT substituted for one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en-US" sz="1800" dirty="0">
                <a:effectLst/>
                <a:cs typeface="Arial" charset="0"/>
              </a:rPr>
              <a:t>Laxatives will be needed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en-US" sz="1800" i="1" dirty="0">
                <a:effectLst/>
                <a:cs typeface="Arial" charset="0"/>
              </a:rPr>
              <a:t>There is no value in using an alternative weak opioid for continuing pain (except from specific drug intolerance)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F2F7E1-2630-99B3-56B2-1D8449CA6BE7}"/>
              </a:ext>
            </a:extLst>
          </p:cNvPr>
          <p:cNvSpPr txBox="1"/>
          <p:nvPr/>
        </p:nvSpPr>
        <p:spPr>
          <a:xfrm>
            <a:off x="8523215" y="1459684"/>
            <a:ext cx="310392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en-US" sz="1800" u="sng" dirty="0">
                <a:effectLst/>
                <a:cs typeface="Arial" charset="0"/>
              </a:rPr>
              <a:t>Step three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en-US" sz="1800" dirty="0">
                <a:effectLst/>
                <a:cs typeface="Arial" charset="0"/>
              </a:rPr>
              <a:t>Should not be feared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en-US" sz="1800" dirty="0">
                <a:effectLst/>
                <a:cs typeface="Arial" charset="0"/>
              </a:rPr>
              <a:t>Respiratory depression &amp; addiction are NOT a problem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en-US" sz="1800" dirty="0">
                <a:effectLst/>
                <a:cs typeface="Arial" charset="0"/>
              </a:rPr>
              <a:t>Used when weak opioids are no longer effective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en-US" sz="1800" dirty="0">
                <a:effectLst/>
                <a:cs typeface="Arial" charset="0"/>
              </a:rPr>
              <a:t>Oral morphine is the global strong opioid 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accent2"/>
              </a:buClr>
              <a:buFont typeface="Courier New" panose="02070309020205020404" pitchFamily="49" charset="0"/>
              <a:buChar char="o"/>
              <a:defRPr/>
            </a:pPr>
            <a:r>
              <a:rPr lang="en-GB" altLang="en-US" dirty="0">
                <a:cs typeface="Arial" charset="0"/>
              </a:rPr>
              <a:t>Oxycodone, Alfentanil </a:t>
            </a:r>
            <a:endParaRPr lang="en-GB" altLang="en-US" sz="1800" dirty="0">
              <a:effectLst/>
              <a:cs typeface="Arial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59956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5DCC71-FCAD-C0CA-EF54-D79D1A8BC9CB}"/>
              </a:ext>
            </a:extLst>
          </p:cNvPr>
          <p:cNvSpPr txBox="1"/>
          <p:nvPr/>
        </p:nvSpPr>
        <p:spPr>
          <a:xfrm>
            <a:off x="2030135" y="1790090"/>
            <a:ext cx="352337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dirty="0"/>
              <a:t>Corticosteroids e.g. dexamethasone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dirty="0"/>
              <a:t>Anti-depressants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dirty="0"/>
              <a:t>Antispasmodics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dirty="0"/>
              <a:t>Muscle relaxants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dirty="0"/>
              <a:t>Antimuscarinics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dirty="0"/>
              <a:t>Anaesthetic agents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3DE59B-9503-262B-02FA-56CC0F35BD6F}"/>
              </a:ext>
            </a:extLst>
          </p:cNvPr>
          <p:cNvSpPr txBox="1"/>
          <p:nvPr/>
        </p:nvSpPr>
        <p:spPr>
          <a:xfrm>
            <a:off x="6350465" y="1706200"/>
            <a:ext cx="41106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/>
              <a:t>Surgery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/>
              <a:t>Radiotherapy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/>
              <a:t>Bisphosphonates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/>
              <a:t>Epidural/Intrathecal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/>
              <a:t>TENS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/>
              <a:t>Complimentary therapies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/>
              <a:t>Counselling/Psychotherapy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/>
              <a:t>Distraction</a:t>
            </a:r>
          </a:p>
          <a:p>
            <a:pPr marL="285750" indent="-285750" eaLnBrk="1" hangingPunct="1">
              <a:lnSpc>
                <a:spcPct val="150000"/>
              </a:lnSpc>
              <a:buClr>
                <a:schemeClr val="hlink"/>
              </a:buClr>
              <a:buSzPct val="120000"/>
              <a:buFont typeface="Courier New" panose="02070309020205020404" pitchFamily="49" charset="0"/>
              <a:buChar char="o"/>
            </a:pPr>
            <a:r>
              <a:rPr lang="en-GB" altLang="en-US" sz="1800" dirty="0"/>
              <a:t>Modification of lifestyle &amp; environment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688F9A-764A-CCA4-76B6-94B459039E4F}"/>
              </a:ext>
            </a:extLst>
          </p:cNvPr>
          <p:cNvSpPr txBox="1"/>
          <p:nvPr/>
        </p:nvSpPr>
        <p:spPr>
          <a:xfrm>
            <a:off x="2256639" y="654341"/>
            <a:ext cx="4278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Other treatments</a:t>
            </a:r>
          </a:p>
        </p:txBody>
      </p:sp>
    </p:spTree>
    <p:extLst>
      <p:ext uri="{BB962C8B-B14F-4D97-AF65-F5344CB8AC3E}">
        <p14:creationId xmlns:p14="http://schemas.microsoft.com/office/powerpoint/2010/main" val="174074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13A96E-9ADA-B1D6-4B63-7323FE19FF4B}"/>
              </a:ext>
            </a:extLst>
          </p:cNvPr>
          <p:cNvSpPr txBox="1"/>
          <p:nvPr/>
        </p:nvSpPr>
        <p:spPr>
          <a:xfrm>
            <a:off x="2013360" y="1382486"/>
            <a:ext cx="2824970" cy="40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Supportive Care Clinic</a:t>
            </a:r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B72FFA5F-8D4B-49A6-4154-AFCCF25F98B7}"/>
              </a:ext>
            </a:extLst>
          </p:cNvPr>
          <p:cNvGraphicFramePr/>
          <p:nvPr/>
        </p:nvGraphicFramePr>
        <p:xfrm>
          <a:off x="5211415" y="944564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749332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extBox 5">
            <a:extLst>
              <a:ext uri="{FF2B5EF4-FFF2-40B4-BE49-F238E27FC236}">
                <a16:creationId xmlns:a16="http://schemas.microsoft.com/office/drawing/2014/main" id="{E682E725-05B4-D782-455F-3789481F85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6740989"/>
              </p:ext>
            </p:extLst>
          </p:nvPr>
        </p:nvGraphicFramePr>
        <p:xfrm>
          <a:off x="5207863" y="680400"/>
          <a:ext cx="4977537" cy="5497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2B04E765-495B-2D71-FAA5-1989879F0D37}"/>
              </a:ext>
            </a:extLst>
          </p:cNvPr>
          <p:cNvSpPr txBox="1"/>
          <p:nvPr/>
        </p:nvSpPr>
        <p:spPr>
          <a:xfrm>
            <a:off x="2006601" y="4027364"/>
            <a:ext cx="2762641" cy="1342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24028" defTabSz="896112">
              <a:lnSpc>
                <a:spcPct val="110000"/>
              </a:lnSpc>
              <a:spcAft>
                <a:spcPts val="588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764" cap="all" dirty="0"/>
              <a:t>How would you manage Edna's symptoms?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753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9A60F59-CC8F-44DB-B57D-EBA0C3A9E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E3C2FD-A72A-A6D8-CF7E-BF1C4B7FA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n-GB"/>
              <a:t>Principles of palliative care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235451-0514-46C2-AC4E-7D2141B34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0CA83327-46BA-4C48-9DD0-FE3331ED2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A5D3D9-1FF3-6D8C-6732-3498CA3B76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88011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0116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rol 1">
            <a:extLst>
              <a:ext uri="{FF2B5EF4-FFF2-40B4-BE49-F238E27FC236}">
                <a16:creationId xmlns:a16="http://schemas.microsoft.com/office/drawing/2014/main" id="{3C79CE53-8AF0-C205-5C5C-CCFFD67B9751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708401" y="3170239"/>
            <a:ext cx="3211513" cy="18621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8C7251-FCAA-8A1A-26AC-40626BCC6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30020"/>
              </p:ext>
            </p:extLst>
          </p:nvPr>
        </p:nvGraphicFramePr>
        <p:xfrm>
          <a:off x="1638608" y="1868492"/>
          <a:ext cx="9414090" cy="427031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353191">
                  <a:extLst>
                    <a:ext uri="{9D8B030D-6E8A-4147-A177-3AD203B41FA5}">
                      <a16:colId xmlns:a16="http://schemas.microsoft.com/office/drawing/2014/main" val="1071042088"/>
                    </a:ext>
                  </a:extLst>
                </a:gridCol>
                <a:gridCol w="1835919">
                  <a:extLst>
                    <a:ext uri="{9D8B030D-6E8A-4147-A177-3AD203B41FA5}">
                      <a16:colId xmlns:a16="http://schemas.microsoft.com/office/drawing/2014/main" val="278425507"/>
                    </a:ext>
                  </a:extLst>
                </a:gridCol>
                <a:gridCol w="1798194">
                  <a:extLst>
                    <a:ext uri="{9D8B030D-6E8A-4147-A177-3AD203B41FA5}">
                      <a16:colId xmlns:a16="http://schemas.microsoft.com/office/drawing/2014/main" val="4293572148"/>
                    </a:ext>
                  </a:extLst>
                </a:gridCol>
                <a:gridCol w="1172870">
                  <a:extLst>
                    <a:ext uri="{9D8B030D-6E8A-4147-A177-3AD203B41FA5}">
                      <a16:colId xmlns:a16="http://schemas.microsoft.com/office/drawing/2014/main" val="1221864893"/>
                    </a:ext>
                  </a:extLst>
                </a:gridCol>
                <a:gridCol w="2253916">
                  <a:extLst>
                    <a:ext uri="{9D8B030D-6E8A-4147-A177-3AD203B41FA5}">
                      <a16:colId xmlns:a16="http://schemas.microsoft.com/office/drawing/2014/main" val="2588761766"/>
                    </a:ext>
                  </a:extLst>
                </a:gridCol>
              </a:tblGrid>
              <a:tr h="43809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40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Medication</a:t>
                      </a:r>
                      <a:endParaRPr lang="en-GB" sz="1600" b="1" kern="14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 anchor="b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40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Dose</a:t>
                      </a:r>
                      <a:endParaRPr lang="en-GB" sz="1600" b="1" kern="14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 anchor="b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40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Frequency</a:t>
                      </a:r>
                      <a:endParaRPr lang="en-GB" sz="1600" b="1" kern="140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 anchor="b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40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Route</a:t>
                      </a:r>
                      <a:endParaRPr lang="en-GB" sz="1600" b="1" kern="140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 anchor="b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kern="140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Uses</a:t>
                      </a:r>
                      <a:endParaRPr lang="en-GB" sz="1600" b="1" kern="140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 anchor="b"/>
                </a:tc>
                <a:extLst>
                  <a:ext uri="{0D108BD9-81ED-4DB2-BD59-A6C34878D82A}">
                    <a16:rowId xmlns:a16="http://schemas.microsoft.com/office/drawing/2014/main" val="1489503085"/>
                  </a:ext>
                </a:extLst>
              </a:tr>
              <a:tr h="57295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40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Morphine Sulphate</a:t>
                      </a:r>
                      <a:endParaRPr lang="en-GB" sz="1200" kern="140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2.5—5mg</a:t>
                      </a:r>
                      <a:endParaRPr lang="en-GB" sz="1200" kern="14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1-2 hourly</a:t>
                      </a:r>
                      <a:endParaRPr lang="en-GB" sz="1200" kern="140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S/C</a:t>
                      </a:r>
                      <a:endParaRPr lang="en-GB" sz="1200" kern="14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Pain</a:t>
                      </a:r>
                    </a:p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SOB</a:t>
                      </a:r>
                      <a:endParaRPr lang="en-GB" sz="1200" kern="140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/>
                </a:tc>
                <a:extLst>
                  <a:ext uri="{0D108BD9-81ED-4DB2-BD59-A6C34878D82A}">
                    <a16:rowId xmlns:a16="http://schemas.microsoft.com/office/drawing/2014/main" val="3232784885"/>
                  </a:ext>
                </a:extLst>
              </a:tr>
              <a:tr h="57295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40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Oxycodone</a:t>
                      </a:r>
                      <a:endParaRPr lang="en-GB" sz="1200" kern="140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2.5—5mg</a:t>
                      </a:r>
                      <a:endParaRPr lang="en-GB" sz="1200" kern="14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1-2 hourly</a:t>
                      </a:r>
                      <a:endParaRPr lang="en-GB" sz="1200" kern="14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S/C</a:t>
                      </a:r>
                      <a:endParaRPr lang="en-GB" sz="1200" kern="14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Pain </a:t>
                      </a:r>
                    </a:p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SOB</a:t>
                      </a:r>
                      <a:endParaRPr lang="en-GB" sz="1200" kern="14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/>
                </a:tc>
                <a:extLst>
                  <a:ext uri="{0D108BD9-81ED-4DB2-BD59-A6C34878D82A}">
                    <a16:rowId xmlns:a16="http://schemas.microsoft.com/office/drawing/2014/main" val="3616053873"/>
                  </a:ext>
                </a:extLst>
              </a:tr>
              <a:tr h="57295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40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Alfentanil </a:t>
                      </a:r>
                      <a:endParaRPr lang="en-GB" sz="1200" kern="140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250—500mcg</a:t>
                      </a:r>
                      <a:endParaRPr lang="en-GB" sz="1200" kern="14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1-2 hourly</a:t>
                      </a:r>
                      <a:endParaRPr lang="en-GB" sz="1200" kern="14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S/C</a:t>
                      </a:r>
                      <a:endParaRPr lang="en-GB" sz="1200" kern="140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Pain </a:t>
                      </a:r>
                    </a:p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SOB</a:t>
                      </a:r>
                      <a:endParaRPr lang="en-GB" sz="1200" kern="140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/>
                </a:tc>
                <a:extLst>
                  <a:ext uri="{0D108BD9-81ED-4DB2-BD59-A6C34878D82A}">
                    <a16:rowId xmlns:a16="http://schemas.microsoft.com/office/drawing/2014/main" val="1375354125"/>
                  </a:ext>
                </a:extLst>
              </a:tr>
              <a:tr h="57295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40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Haloperidol</a:t>
                      </a:r>
                      <a:endParaRPr lang="en-GB" sz="1200" kern="140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1.5mg—2.5mg</a:t>
                      </a:r>
                      <a:endParaRPr lang="en-GB" sz="1200" kern="140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1-2 hourly</a:t>
                      </a:r>
                      <a:endParaRPr lang="en-GB" sz="1200" kern="140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S/C</a:t>
                      </a:r>
                      <a:endParaRPr lang="en-GB" sz="1200" kern="14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Nausea/vomiting </a:t>
                      </a:r>
                    </a:p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Delirium </a:t>
                      </a:r>
                      <a:endParaRPr lang="en-GB" sz="1200" kern="14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/>
                </a:tc>
                <a:extLst>
                  <a:ext uri="{0D108BD9-81ED-4DB2-BD59-A6C34878D82A}">
                    <a16:rowId xmlns:a16="http://schemas.microsoft.com/office/drawing/2014/main" val="385873929"/>
                  </a:ext>
                </a:extLst>
              </a:tr>
              <a:tr h="96745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40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Midazolam</a:t>
                      </a:r>
                      <a:endParaRPr lang="en-GB" sz="1200" kern="140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2.5mg</a:t>
                      </a:r>
                      <a:endParaRPr lang="en-GB" sz="1200" kern="14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1-2 hourly</a:t>
                      </a:r>
                      <a:endParaRPr lang="en-GB" sz="1200" kern="140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S/C</a:t>
                      </a:r>
                      <a:endParaRPr lang="en-GB" sz="1200" kern="14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Terminal agitation </a:t>
                      </a:r>
                    </a:p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Seizures </a:t>
                      </a:r>
                    </a:p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Catastrophic bleed</a:t>
                      </a:r>
                    </a:p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kern="140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SOB</a:t>
                      </a:r>
                      <a:endParaRPr lang="fr-FR" sz="1200" kern="14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/>
                </a:tc>
                <a:extLst>
                  <a:ext uri="{0D108BD9-81ED-4DB2-BD59-A6C34878D82A}">
                    <a16:rowId xmlns:a16="http://schemas.microsoft.com/office/drawing/2014/main" val="2699819615"/>
                  </a:ext>
                </a:extLst>
              </a:tr>
              <a:tr h="57295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1" kern="140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Hyoscine Butylbromide</a:t>
                      </a:r>
                      <a:endParaRPr lang="en-GB" sz="1200" kern="140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20mg</a:t>
                      </a:r>
                      <a:endParaRPr lang="en-GB" sz="1200" kern="140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1-2 hourly</a:t>
                      </a:r>
                      <a:endParaRPr lang="en-GB" sz="1200" kern="140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cap="none" spc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S/C</a:t>
                      </a:r>
                      <a:endParaRPr lang="en-GB" sz="1200" kern="1400" cap="none" spc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Secretions </a:t>
                      </a:r>
                    </a:p>
                    <a:p>
                      <a:pPr marR="0" indent="0" algn="l" rtl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kern="1400" cap="none" spc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Colic</a:t>
                      </a:r>
                      <a:endParaRPr lang="en-GB" sz="1200" kern="1400" cap="none" spc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2762" marR="34599" marT="17932" marB="134490"/>
                </a:tc>
                <a:extLst>
                  <a:ext uri="{0D108BD9-81ED-4DB2-BD59-A6C34878D82A}">
                    <a16:rowId xmlns:a16="http://schemas.microsoft.com/office/drawing/2014/main" val="181186823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2C8BE5F-5B4A-427B-96D0-F6D16E716638}"/>
              </a:ext>
            </a:extLst>
          </p:cNvPr>
          <p:cNvSpPr txBox="1"/>
          <p:nvPr/>
        </p:nvSpPr>
        <p:spPr>
          <a:xfrm>
            <a:off x="2261925" y="523879"/>
            <a:ext cx="7954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/>
              <a:t>JIC medications</a:t>
            </a:r>
          </a:p>
        </p:txBody>
      </p:sp>
    </p:spTree>
    <p:extLst>
      <p:ext uri="{BB962C8B-B14F-4D97-AF65-F5344CB8AC3E}">
        <p14:creationId xmlns:p14="http://schemas.microsoft.com/office/powerpoint/2010/main" val="38327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C96BD-A512-FDFF-21E8-E50DB93C0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Morphine Sulphate</a:t>
            </a:r>
          </a:p>
        </p:txBody>
      </p:sp>
      <p:pic>
        <p:nvPicPr>
          <p:cNvPr id="9" name="Picture Placeholder 8" descr="Text&#10;&#10;Description automatically generated">
            <a:extLst>
              <a:ext uri="{FF2B5EF4-FFF2-40B4-BE49-F238E27FC236}">
                <a16:creationId xmlns:a16="http://schemas.microsoft.com/office/drawing/2014/main" id="{1CE74BBF-7CDD-EF39-D7E3-00E837A66D2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0723" t="6383" r="23306" b="9462"/>
          <a:stretch/>
        </p:blipFill>
        <p:spPr>
          <a:xfrm>
            <a:off x="6096000" y="1000124"/>
            <a:ext cx="5143500" cy="46863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87726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DA86DB7-B7ED-0CE5-D50A-B9D56D635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858294"/>
              </p:ext>
            </p:extLst>
          </p:nvPr>
        </p:nvGraphicFramePr>
        <p:xfrm>
          <a:off x="1449394" y="1348738"/>
          <a:ext cx="9293212" cy="416052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792743">
                  <a:extLst>
                    <a:ext uri="{9D8B030D-6E8A-4147-A177-3AD203B41FA5}">
                      <a16:colId xmlns:a16="http://schemas.microsoft.com/office/drawing/2014/main" val="4119351157"/>
                    </a:ext>
                  </a:extLst>
                </a:gridCol>
                <a:gridCol w="6500469">
                  <a:extLst>
                    <a:ext uri="{9D8B030D-6E8A-4147-A177-3AD203B41FA5}">
                      <a16:colId xmlns:a16="http://schemas.microsoft.com/office/drawing/2014/main" val="2667428713"/>
                    </a:ext>
                  </a:extLst>
                </a:gridCol>
              </a:tblGrid>
              <a:tr h="523603">
                <a:tc>
                  <a:txBody>
                    <a:bodyPr/>
                    <a:lstStyle/>
                    <a:p>
                      <a:r>
                        <a:rPr lang="en-GB" sz="1400" b="1"/>
                        <a:t>Indications for use</a:t>
                      </a:r>
                    </a:p>
                  </a:txBody>
                  <a:tcPr marL="70757" marR="70757" marT="35379" marB="3537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/>
                        <a:t>Pain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/>
                        <a:t>Cough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900" b="0"/>
                        <a:t>Breathlessness </a:t>
                      </a:r>
                    </a:p>
                  </a:txBody>
                  <a:tcPr marL="70757" marR="70757" marT="35379" marB="35379"/>
                </a:tc>
                <a:extLst>
                  <a:ext uri="{0D108BD9-81ED-4DB2-BD59-A6C34878D82A}">
                    <a16:rowId xmlns:a16="http://schemas.microsoft.com/office/drawing/2014/main" val="1507671571"/>
                  </a:ext>
                </a:extLst>
              </a:tr>
              <a:tr h="311332">
                <a:tc>
                  <a:txBody>
                    <a:bodyPr/>
                    <a:lstStyle/>
                    <a:p>
                      <a:r>
                        <a:rPr lang="en-GB" sz="1400" b="1"/>
                        <a:t>Contra-indications</a:t>
                      </a:r>
                    </a:p>
                  </a:txBody>
                  <a:tcPr marL="70757" marR="70757" marT="35379" marB="35379"/>
                </a:tc>
                <a:tc>
                  <a:txBody>
                    <a:bodyPr/>
                    <a:lstStyle/>
                    <a:p>
                      <a:r>
                        <a:rPr lang="en-GB" sz="900"/>
                        <a:t>None if titrated carefully against a patients pain</a:t>
                      </a:r>
                    </a:p>
                  </a:txBody>
                  <a:tcPr marL="70757" marR="70757" marT="35379" marB="35379"/>
                </a:tc>
                <a:extLst>
                  <a:ext uri="{0D108BD9-81ED-4DB2-BD59-A6C34878D82A}">
                    <a16:rowId xmlns:a16="http://schemas.microsoft.com/office/drawing/2014/main" val="4019494316"/>
                  </a:ext>
                </a:extLst>
              </a:tr>
              <a:tr h="665118">
                <a:tc>
                  <a:txBody>
                    <a:bodyPr/>
                    <a:lstStyle/>
                    <a:p>
                      <a:r>
                        <a:rPr lang="en-GB" sz="1400" b="1"/>
                        <a:t>Time to Peak effect</a:t>
                      </a:r>
                    </a:p>
                  </a:txBody>
                  <a:tcPr marL="70757" marR="70757" marT="35379" marB="3537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/>
                        <a:t>&lt;60 min PO (immediate release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/>
                        <a:t>20 min IV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/>
                        <a:t>30-60 min IM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/>
                        <a:t>50-90 min S/C</a:t>
                      </a:r>
                    </a:p>
                  </a:txBody>
                  <a:tcPr marL="70757" marR="70757" marT="35379" marB="35379"/>
                </a:tc>
                <a:extLst>
                  <a:ext uri="{0D108BD9-81ED-4DB2-BD59-A6C34878D82A}">
                    <a16:rowId xmlns:a16="http://schemas.microsoft.com/office/drawing/2014/main" val="884818951"/>
                  </a:ext>
                </a:extLst>
              </a:tr>
              <a:tr h="382089">
                <a:tc>
                  <a:txBody>
                    <a:bodyPr/>
                    <a:lstStyle/>
                    <a:p>
                      <a:r>
                        <a:rPr lang="en-GB" sz="1400" b="1"/>
                        <a:t>Duration of action</a:t>
                      </a:r>
                    </a:p>
                  </a:txBody>
                  <a:tcPr marL="70757" marR="70757" marT="35379" marB="3537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3-6 hours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12-24 hours (modified release)</a:t>
                      </a:r>
                    </a:p>
                  </a:txBody>
                  <a:tcPr marL="70757" marR="70757" marT="35379" marB="35379"/>
                </a:tc>
                <a:extLst>
                  <a:ext uri="{0D108BD9-81ED-4DB2-BD59-A6C34878D82A}">
                    <a16:rowId xmlns:a16="http://schemas.microsoft.com/office/drawing/2014/main" val="3008070136"/>
                  </a:ext>
                </a:extLst>
              </a:tr>
              <a:tr h="382089">
                <a:tc>
                  <a:txBody>
                    <a:bodyPr/>
                    <a:lstStyle/>
                    <a:p>
                      <a:r>
                        <a:rPr lang="en-GB" sz="1400" b="1"/>
                        <a:t>Cautions</a:t>
                      </a:r>
                    </a:p>
                  </a:txBody>
                  <a:tcPr marL="70757" marR="70757" marT="35379" marB="3537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Renal impairment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Severe hepatic impairment </a:t>
                      </a:r>
                    </a:p>
                  </a:txBody>
                  <a:tcPr marL="70757" marR="70757" marT="35379" marB="35379"/>
                </a:tc>
                <a:extLst>
                  <a:ext uri="{0D108BD9-81ED-4DB2-BD59-A6C34878D82A}">
                    <a16:rowId xmlns:a16="http://schemas.microsoft.com/office/drawing/2014/main" val="343310024"/>
                  </a:ext>
                </a:extLst>
              </a:tr>
              <a:tr h="1514203">
                <a:tc>
                  <a:txBody>
                    <a:bodyPr/>
                    <a:lstStyle/>
                    <a:p>
                      <a:r>
                        <a:rPr lang="en-GB" sz="1400" b="1"/>
                        <a:t>Undesirable effects</a:t>
                      </a:r>
                    </a:p>
                  </a:txBody>
                  <a:tcPr marL="70757" marR="70757" marT="35379" marB="3537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Nausea and vomiting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Sedation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Delirium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Constipation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Neurotoxicity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Sweating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Urinary retention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Pruritis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Gastric stasis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900"/>
                        <a:t>myoclonus</a:t>
                      </a:r>
                    </a:p>
                  </a:txBody>
                  <a:tcPr marL="70757" marR="70757" marT="35379" marB="35379"/>
                </a:tc>
                <a:extLst>
                  <a:ext uri="{0D108BD9-81ED-4DB2-BD59-A6C34878D82A}">
                    <a16:rowId xmlns:a16="http://schemas.microsoft.com/office/drawing/2014/main" val="210992414"/>
                  </a:ext>
                </a:extLst>
              </a:tr>
              <a:tr h="382089">
                <a:tc>
                  <a:txBody>
                    <a:bodyPr/>
                    <a:lstStyle/>
                    <a:p>
                      <a:r>
                        <a:rPr lang="en-GB" sz="1400" b="1"/>
                        <a:t>Doses</a:t>
                      </a:r>
                    </a:p>
                  </a:txBody>
                  <a:tcPr marL="70757" marR="70757" marT="35379" marB="35379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/>
                        <a:t>Usual starting dose of 2.5 – 5mg S/C PRN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900" dirty="0"/>
                        <a:t>If already on an opioid this will need to be taken into account when selecting PRN doses. </a:t>
                      </a:r>
                    </a:p>
                  </a:txBody>
                  <a:tcPr marL="70757" marR="70757" marT="35379" marB="35379"/>
                </a:tc>
                <a:extLst>
                  <a:ext uri="{0D108BD9-81ED-4DB2-BD59-A6C34878D82A}">
                    <a16:rowId xmlns:a16="http://schemas.microsoft.com/office/drawing/2014/main" val="3216570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865347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C8EDA9-70CE-4A62-99FE-71B395D1BB0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8664C2C-082A-4164-A0C5-E616AB2AD5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2C7EEC-86F6-4CA7-805C-CB656E6A635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Event design</Template>
  <TotalTime>582</TotalTime>
  <Words>2937</Words>
  <Application>Microsoft Office PowerPoint</Application>
  <PresentationFormat>Widescreen</PresentationFormat>
  <Paragraphs>643</Paragraphs>
  <Slides>50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Calibri</vt:lpstr>
      <vt:lpstr>Century Gothic</vt:lpstr>
      <vt:lpstr>Courier New</vt:lpstr>
      <vt:lpstr>Tahoma</vt:lpstr>
      <vt:lpstr>Wingdings</vt:lpstr>
      <vt:lpstr>Wingdings 3</vt:lpstr>
      <vt:lpstr>Wisp</vt:lpstr>
      <vt:lpstr>Symptom control in palliative care</vt:lpstr>
      <vt:lpstr>Hospital Palliative Care team</vt:lpstr>
      <vt:lpstr>In-patients - Palliative  </vt:lpstr>
      <vt:lpstr>PowerPoint Presentation</vt:lpstr>
      <vt:lpstr>PowerPoint Presentation</vt:lpstr>
      <vt:lpstr>Principles of palliative care</vt:lpstr>
      <vt:lpstr>PowerPoint Presentation</vt:lpstr>
      <vt:lpstr>Morphine Sulphate</vt:lpstr>
      <vt:lpstr>PowerPoint Presentation</vt:lpstr>
      <vt:lpstr>Oxycodone </vt:lpstr>
      <vt:lpstr>PowerPoint Presentation</vt:lpstr>
      <vt:lpstr>Alfentanil</vt:lpstr>
      <vt:lpstr>PowerPoint Presentation</vt:lpstr>
      <vt:lpstr>Haloperidol </vt:lpstr>
      <vt:lpstr>PowerPoint Presentation</vt:lpstr>
      <vt:lpstr>Midazolam </vt:lpstr>
      <vt:lpstr>PowerPoint Presentation</vt:lpstr>
      <vt:lpstr>Hyoscine Butylbromide </vt:lpstr>
      <vt:lpstr>PowerPoint Presentation</vt:lpstr>
      <vt:lpstr>Common symptoms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Symptom control in palliative care</dc:title>
  <dc:creator>POULTON, Nancy (CHESTERFIELD ROYAL HOSPITAL NHS FOUNDATION TRUST)</dc:creator>
  <cp:lastModifiedBy>Bethany Clarke</cp:lastModifiedBy>
  <cp:revision>15</cp:revision>
  <dcterms:created xsi:type="dcterms:W3CDTF">2022-06-29T11:59:49Z</dcterms:created>
  <dcterms:modified xsi:type="dcterms:W3CDTF">2024-09-11T14:52:01Z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